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5268" autoAdjust="0"/>
  </p:normalViewPr>
  <p:slideViewPr>
    <p:cSldViewPr showGuides="1">
      <p:cViewPr varScale="1">
        <p:scale>
          <a:sx n="82" d="100"/>
          <a:sy n="82" d="100"/>
        </p:scale>
        <p:origin x="178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28126423"/>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61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02 наурыз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02 наурыз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26192695"/>
              </p:ext>
            </p:extLst>
          </p:nvPr>
        </p:nvGraphicFramePr>
        <p:xfrm>
          <a:off x="5068207" y="3770596"/>
          <a:ext cx="4639701" cy="2573802"/>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67028">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39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0.079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1207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0.241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329477"/>
            <a:ext cx="4726961"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03</a:t>
            </a:r>
            <a:r>
              <a:rPr lang="ru-RU" sz="1100" b="1" kern="1400" dirty="0">
                <a:latin typeface="Times New Roman" panose="02020603050405020304" pitchFamily="18" charset="0"/>
                <a:cs typeface="Times New Roman" panose="02020603050405020304" pitchFamily="18" charset="0"/>
              </a:rPr>
              <a:t> </a:t>
            </a:r>
            <a:r>
              <a:rPr lang="ru-RU" sz="1100" b="1" kern="1400" dirty="0" err="1">
                <a:latin typeface="Times New Roman" panose="02020603050405020304" pitchFamily="18" charset="0"/>
                <a:cs typeface="Times New Roman" panose="02020603050405020304" pitchFamily="18" charset="0"/>
              </a:rPr>
              <a:t>наурызға</a:t>
            </a:r>
            <a:r>
              <a:rPr lang="ru-RU" sz="1100" b="1" kern="1400"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100" b="1" dirty="0">
                <a:latin typeface="Times New Roman" panose="02020603050405020304" pitchFamily="18" charset="0"/>
                <a:cs typeface="Times New Roman" panose="02020603050405020304" pitchFamily="18" charset="0"/>
              </a:rPr>
              <a:t>02 наурыз с. 20-ден 03 наурыз 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Көшпелі бұлтты, жауын-шашынсыз. Оңтүстік-шығыстан жел соғады</a:t>
            </a:r>
            <a:r>
              <a:rPr lang="ru-RU" sz="1100" kern="1400" dirty="0">
                <a:solidFill>
                  <a:srgbClr val="000000"/>
                </a:solidFill>
                <a:latin typeface="Times New Roman" panose="02020603050405020304" pitchFamily="18" charset="0"/>
                <a:cs typeface="Times New Roman" panose="02020603050405020304" pitchFamily="18" charset="0"/>
              </a:rPr>
              <a:t>, күші</a:t>
            </a:r>
            <a:r>
              <a:rPr lang="ru-KZ" sz="1100" kern="1400" dirty="0">
                <a:solidFill>
                  <a:srgbClr val="000000"/>
                </a:solidFill>
                <a:latin typeface="Times New Roman" panose="02020603050405020304" pitchFamily="18" charset="0"/>
                <a:cs typeface="Times New Roman" panose="02020603050405020304" pitchFamily="18" charset="0"/>
              </a:rPr>
              <a:t> </a:t>
            </a:r>
            <a:r>
              <a:rPr lang="ru-RU" sz="1100" kern="1400" dirty="0">
                <a:solidFill>
                  <a:srgbClr val="000000"/>
                </a:solidFill>
                <a:latin typeface="Times New Roman" panose="02020603050405020304" pitchFamily="18" charset="0"/>
                <a:cs typeface="Times New Roman" panose="02020603050405020304" pitchFamily="18" charset="0"/>
              </a:rPr>
              <a:t>7-12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түнде 17-19, күндіз 5-7 аяз. </a:t>
            </a:r>
          </a:p>
          <a:p>
            <a:pPr algn="ctr"/>
            <a:r>
              <a:rPr lang="ru-RU" sz="1100" b="1" kern="1400" dirty="0">
                <a:latin typeface="Times New Roman" panose="02020603050405020304" pitchFamily="18" charset="0"/>
                <a:cs typeface="Times New Roman" panose="02020603050405020304" pitchFamily="18" charset="0"/>
              </a:rPr>
              <a:t>04 </a:t>
            </a:r>
            <a:r>
              <a:rPr lang="ru-RU" sz="1100" b="1" kern="1400" dirty="0" err="1">
                <a:latin typeface="Times New Roman" panose="02020603050405020304" pitchFamily="18" charset="0"/>
                <a:cs typeface="Times New Roman" panose="02020603050405020304" pitchFamily="18" charset="0"/>
              </a:rPr>
              <a:t>наурызға</a:t>
            </a:r>
            <a:r>
              <a:rPr lang="ru-RU" sz="1100" b="1" kern="1400"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2025 ж. </a:t>
            </a:r>
          </a:p>
          <a:p>
            <a:pPr algn="ctr"/>
            <a:r>
              <a:rPr lang="ru-RU" sz="1100" b="1" kern="1400" dirty="0">
                <a:latin typeface="Times New Roman" panose="02020603050405020304" pitchFamily="18" charset="0"/>
                <a:cs typeface="Times New Roman" panose="02020603050405020304" pitchFamily="18" charset="0"/>
              </a:rPr>
              <a:t>03 наурыз </a:t>
            </a:r>
            <a:r>
              <a:rPr lang="ru-RU" sz="1100" b="1" dirty="0">
                <a:latin typeface="Times New Roman" panose="02020603050405020304" pitchFamily="18" charset="0"/>
                <a:cs typeface="Times New Roman" panose="02020603050405020304" pitchFamily="18" charset="0"/>
              </a:rPr>
              <a:t>с. 20-ден 04 </a:t>
            </a:r>
            <a:r>
              <a:rPr lang="ru-RU" sz="1100" b="1" kern="1400" dirty="0">
                <a:latin typeface="Times New Roman" panose="02020603050405020304" pitchFamily="18" charset="0"/>
                <a:cs typeface="Times New Roman" panose="02020603050405020304" pitchFamily="18" charset="0"/>
              </a:rPr>
              <a:t>наурыз</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cs typeface="Times New Roman" panose="02020603050405020304" pitchFamily="18" charset="0"/>
              </a:rPr>
              <a:t>    Көшпелі бұлтты, аздаған  қар. Оңтүстік-батыстан жел соғады</a:t>
            </a:r>
            <a:r>
              <a:rPr lang="ru-RU" sz="1100" kern="1400" dirty="0">
                <a:solidFill>
                  <a:srgbClr val="000000"/>
                </a:solidFill>
                <a:latin typeface="Times New Roman" panose="02020603050405020304" pitchFamily="18" charset="0"/>
                <a:cs typeface="Times New Roman" panose="02020603050405020304" pitchFamily="18" charset="0"/>
              </a:rPr>
              <a:t>, күші</a:t>
            </a:r>
            <a:r>
              <a:rPr lang="ru-KZ" sz="1100" kern="1400" dirty="0">
                <a:solidFill>
                  <a:srgbClr val="000000"/>
                </a:solidFill>
                <a:latin typeface="Times New Roman" panose="02020603050405020304" pitchFamily="18" charset="0"/>
                <a:cs typeface="Times New Roman" panose="02020603050405020304" pitchFamily="18" charset="0"/>
              </a:rPr>
              <a:t> </a:t>
            </a:r>
            <a:r>
              <a:rPr lang="ru-RU" sz="1100" kern="1400" dirty="0">
                <a:solidFill>
                  <a:srgbClr val="000000"/>
                </a:solidFill>
                <a:latin typeface="Times New Roman" panose="02020603050405020304" pitchFamily="18" charset="0"/>
                <a:cs typeface="Times New Roman" panose="02020603050405020304" pitchFamily="18" charset="0"/>
              </a:rPr>
              <a:t>7-12</a:t>
            </a:r>
            <a:r>
              <a:rPr lang="kk-KZ" sz="1100" kern="1400" dirty="0">
                <a:solidFill>
                  <a:srgbClr val="000000"/>
                </a:solidFill>
                <a:latin typeface="Times New Roman" panose="02020603050405020304" pitchFamily="18" charset="0"/>
                <a:cs typeface="Times New Roman" panose="02020603050405020304" pitchFamily="18" charset="0"/>
              </a:rPr>
              <a:t>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түнде </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13-15</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аяз</a:t>
            </a:r>
            <a:r>
              <a:rPr lang="kk-KZ" sz="1100" dirty="0">
                <a:latin typeface="Times New Roman" panose="02020603050405020304" pitchFamily="18" charset="0"/>
                <a:cs typeface="Times New Roman" panose="02020603050405020304" pitchFamily="18" charset="0"/>
              </a:rPr>
              <a:t>.</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07419" cy="769441"/>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03 </a:t>
            </a:r>
            <a:r>
              <a:rPr lang="ru-RU" sz="1100" dirty="0" err="1">
                <a:solidFill>
                  <a:schemeClr val="tx1"/>
                </a:solidFill>
                <a:latin typeface="Times New Roman" panose="02020603050405020304" pitchFamily="18" charset="0"/>
                <a:cs typeface="Times New Roman" panose="02020603050405020304" pitchFamily="18" charset="0"/>
              </a:rPr>
              <a:t>наурызда</a:t>
            </a:r>
            <a:r>
              <a:rPr lang="ru-RU" sz="1100" dirty="0">
                <a:solidFill>
                  <a:schemeClr val="tx1"/>
                </a:solidFill>
                <a:latin typeface="Times New Roman" panose="02020603050405020304" pitchFamily="18" charset="0"/>
                <a:cs typeface="Times New Roman" panose="02020603050405020304" pitchFamily="18" charset="0"/>
              </a:rPr>
              <a:t>, түнде 04 </a:t>
            </a:r>
            <a:r>
              <a:rPr lang="ru-RU" sz="1100" dirty="0" err="1">
                <a:solidFill>
                  <a:schemeClr val="tx1"/>
                </a:solidFill>
                <a:latin typeface="Times New Roman" panose="02020603050405020304" pitchFamily="18" charset="0"/>
                <a:cs typeface="Times New Roman" panose="02020603050405020304" pitchFamily="18" charset="0"/>
              </a:rPr>
              <a:t>наурызда</a:t>
            </a:r>
            <a:r>
              <a:rPr lang="ru-RU" sz="1100" dirty="0">
                <a:solidFill>
                  <a:prstClr val="black"/>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1FF6A448-13D5-4822-9773-0561E20EFD5F}"/>
              </a:ext>
            </a:extLst>
          </p:cNvPr>
          <p:cNvSpPr txBox="1"/>
          <p:nvPr/>
        </p:nvSpPr>
        <p:spPr>
          <a:xfrm>
            <a:off x="5026026" y="2985368"/>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Седелева Н. </a:t>
            </a:r>
            <a:r>
              <a:rPr lang="ru-RU" altLang="ru-RU" sz="1200" b="1" i="1" dirty="0">
                <a:solidFill>
                  <a:srgbClr val="000000"/>
                </a:solidFill>
                <a:latin typeface="Times New Roman" panose="02020603050405020304" pitchFamily="18" charset="0"/>
                <a:cs typeface="Times New Roman" panose="02020603050405020304" pitchFamily="18" charset="0"/>
              </a:rPr>
              <a:t>/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245129280"/>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38362</TotalTime>
  <Words>604</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6050</cp:revision>
  <cp:lastPrinted>2023-01-16T10:13:34Z</cp:lastPrinted>
  <dcterms:created xsi:type="dcterms:W3CDTF">2018-03-27T06:03:00Z</dcterms:created>
  <dcterms:modified xsi:type="dcterms:W3CDTF">2025-03-02T07:04:28Z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