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602188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03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Бұлтты, қар, жаяу бұрқасын. Оңтүстік-батыстан жел соғады, күші 9-14 м/с. Ауа температурасы түнде және күндіз 5-7 градус аяз.</a:t>
            </a:r>
            <a:endParaRPr 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07443966"/>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24134</TotalTime>
  <Words>501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4506</cp:revision>
  <cp:lastPrinted>2021-07-01T07:38:07Z</cp:lastPrinted>
  <dcterms:created xsi:type="dcterms:W3CDTF">2018-03-27T06:03:00Z</dcterms:created>
  <dcterms:modified xsi:type="dcterms:W3CDTF">2025-03-02T08:59:37Z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