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84"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3364077"/>
              </p:ext>
            </p:extLst>
          </p:nvPr>
        </p:nvGraphicFramePr>
        <p:xfrm>
          <a:off x="307975" y="2329800"/>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61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kumimoji="0" lang="ru-RU" sz="1200" b="1" i="1" u="none" strike="noStrike" kern="1200" cap="none" spc="0" normalizeH="0" baseline="0" noProof="0" dirty="0" smtClean="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rPr>
                        <a:t>02 </a:t>
                      </a:r>
                      <a:r>
                        <a:rPr kumimoji="0" lang="ru-RU" sz="1200" b="1" i="1" u="none" strike="noStrike" kern="1200" cap="none" spc="0" normalizeH="0" baseline="0" noProof="0" dirty="0" err="1" smtClean="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rPr>
                        <a:t>наурыз</a:t>
                      </a:r>
                      <a:endParaRPr kumimoji="0" lang="kk-KZ" sz="1200" b="1" i="1" u="none" strike="noStrike" kern="1200" cap="none" spc="0" normalizeH="0" baseline="0" noProof="0" dirty="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15557" y="70991"/>
            <a:ext cx="4822956" cy="230832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03 </a:t>
            </a:r>
            <a:r>
              <a:rPr lang="kk-KZ" altLang="ru-RU" sz="1200" b="1" dirty="0">
                <a:solidFill>
                  <a:prstClr val="black"/>
                </a:solidFill>
                <a:latin typeface="Times New Roman" panose="02020603050405020304" pitchFamily="18" charset="0"/>
                <a:cs typeface="Times New Roman" panose="02020603050405020304" pitchFamily="18" charset="0"/>
              </a:rPr>
              <a:t>наурыз</a:t>
            </a:r>
          </a:p>
          <a:p>
            <a:pPr lvl="0" algn="just"/>
            <a:r>
              <a:rPr lang="kk-KZ" altLang="ru-RU" sz="1200" b="1" dirty="0" smtClean="0">
                <a:solidFill>
                  <a:prstClr val="black"/>
                </a:solidFill>
                <a:latin typeface="Times New Roman" panose="02020603050405020304" pitchFamily="18" charset="0"/>
                <a:cs typeface="Times New Roman" panose="02020603050405020304" pitchFamily="18" charset="0"/>
              </a:rPr>
              <a:t>02 </a:t>
            </a:r>
            <a:r>
              <a:rPr lang="kk-KZ" altLang="ru-RU" sz="1200" b="1" dirty="0">
                <a:solidFill>
                  <a:prstClr val="black"/>
                </a:solidFill>
                <a:latin typeface="Times New Roman" panose="02020603050405020304" pitchFamily="18" charset="0"/>
                <a:cs typeface="Times New Roman" panose="02020603050405020304" pitchFamily="18" charset="0"/>
              </a:rPr>
              <a:t>наурыз </a:t>
            </a:r>
            <a:r>
              <a:rPr lang="kk-KZ" altLang="ru-RU" sz="1200" b="1" dirty="0" smtClean="0">
                <a:solidFill>
                  <a:prstClr val="black"/>
                </a:solidFill>
                <a:latin typeface="Times New Roman" panose="02020603050405020304" pitchFamily="18" charset="0"/>
                <a:cs typeface="Times New Roman" panose="02020603050405020304" pitchFamily="18" charset="0"/>
              </a:rPr>
              <a:t>сағ. 20-ден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03 </a:t>
            </a:r>
            <a:r>
              <a:rPr lang="kk-KZ" sz="1200" b="1" dirty="0" smtClean="0">
                <a:solidFill>
                  <a:prstClr val="black"/>
                </a:solidFill>
                <a:latin typeface="Times New Roman" panose="02020603050405020304" pitchFamily="18" charset="0"/>
                <a:cs typeface="Times New Roman" panose="02020603050405020304" pitchFamily="18" charset="0"/>
              </a:rPr>
              <a:t>наурыз </a:t>
            </a:r>
            <a:r>
              <a:rPr lang="kk-KZ" altLang="ru-RU" sz="1200" b="1" dirty="0" smtClean="0">
                <a:solidFill>
                  <a:prstClr val="black"/>
                </a:solidFill>
                <a:latin typeface="Times New Roman" panose="02020603050405020304" pitchFamily="18" charset="0"/>
                <a:cs typeface="Times New Roman" panose="02020603050405020304" pitchFamily="18" charset="0"/>
              </a:rPr>
              <a:t>2025 ж. сағ. 20-дейін</a:t>
            </a:r>
          </a:p>
          <a:p>
            <a:r>
              <a:rPr lang="kk-KZ" sz="1200" dirty="0">
                <a:solidFill>
                  <a:prstClr val="black"/>
                </a:solidFill>
                <a:latin typeface="Times New Roman" panose="02020603050405020304" pitchFamily="18" charset="0"/>
                <a:cs typeface="Times New Roman" panose="02020603050405020304" pitchFamily="18" charset="0"/>
              </a:rPr>
              <a:t>Көшпелш </a:t>
            </a:r>
            <a:r>
              <a:rPr lang="kk-KZ" sz="1200" dirty="0" smtClean="0">
                <a:solidFill>
                  <a:prstClr val="black"/>
                </a:solidFill>
                <a:latin typeface="Times New Roman" panose="02020603050405020304" pitchFamily="18" charset="0"/>
                <a:cs typeface="Times New Roman" panose="02020603050405020304" pitchFamily="18" charset="0"/>
              </a:rPr>
              <a:t>б</a:t>
            </a:r>
            <a:r>
              <a:rPr lang="ru-RU" sz="1200" dirty="0" err="1" smtClean="0">
                <a:latin typeface="Times New Roman" panose="02020603050405020304" pitchFamily="18" charset="0"/>
                <a:cs typeface="Times New Roman" panose="02020603050405020304" pitchFamily="18" charset="0"/>
              </a:rPr>
              <a:t>ұлтты</a:t>
            </a:r>
            <a:r>
              <a:rPr lang="ru-RU" sz="1200" dirty="0">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күндіз </a:t>
            </a:r>
            <a:r>
              <a:rPr lang="kk-KZ" sz="1200" dirty="0" smtClean="0">
                <a:solidFill>
                  <a:prstClr val="black"/>
                </a:solidFill>
                <a:latin typeface="Times New Roman" panose="02020603050405020304" pitchFamily="18" charset="0"/>
                <a:cs typeface="Times New Roman" panose="02020603050405020304" pitchFamily="18" charset="0"/>
              </a:rPr>
              <a:t>қар</a:t>
            </a:r>
            <a:r>
              <a:rPr lang="ru-RU" sz="1200" dirty="0" smtClean="0">
                <a:solidFill>
                  <a:prstClr val="black"/>
                </a:solidFill>
                <a:latin typeface="Times New Roman" panose="02020603050405020304" pitchFamily="18" charset="0"/>
                <a:cs typeface="Times New Roman" panose="02020603050405020304" pitchFamily="18" charset="0"/>
              </a:rPr>
              <a:t>.</a:t>
            </a:r>
            <a:r>
              <a:rPr lang="kk-KZ"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a:t>
            </a:r>
            <a:r>
              <a:rPr lang="ru-RU" sz="1200" dirty="0" smtClean="0">
                <a:latin typeface="Times New Roman" panose="02020603050405020304" pitchFamily="18" charset="0"/>
                <a:cs typeface="Times New Roman" panose="02020603050405020304" pitchFamily="18" charset="0"/>
              </a:rPr>
              <a:t>-</a:t>
            </a:r>
            <a:r>
              <a:rPr lang="kk-KZ" sz="1200" kern="900" dirty="0">
                <a:solidFill>
                  <a:srgbClr val="000000"/>
                </a:solidFill>
                <a:latin typeface="Times New Roman" panose="02020603050405020304" pitchFamily="18" charset="0"/>
                <a:ea typeface="Times New Roman" panose="02020603050405020304" pitchFamily="18" charset="0"/>
              </a:rPr>
              <a:t>батыстан</a:t>
            </a:r>
            <a:r>
              <a:rPr lang="ru-RU" sz="1200" dirty="0" smtClean="0">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жел </a:t>
            </a:r>
            <a:r>
              <a:rPr lang="kk-KZ" sz="1200" dirty="0" smtClean="0">
                <a:solidFill>
                  <a:prstClr val="black"/>
                </a:solidFill>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3-8 </a:t>
            </a:r>
            <a:r>
              <a:rPr lang="ru-RU" sz="1200" dirty="0" smtClean="0">
                <a:latin typeface="Times New Roman" panose="02020603050405020304" pitchFamily="18" charset="0"/>
                <a:cs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18-20, </a:t>
            </a:r>
            <a:r>
              <a:rPr lang="ru-RU" sz="1200" dirty="0">
                <a:latin typeface="Times New Roman" panose="02020603050405020304" pitchFamily="18" charset="0"/>
                <a:cs typeface="Times New Roman" panose="02020603050405020304" pitchFamily="18" charset="0"/>
              </a:rPr>
              <a:t>күндіз </a:t>
            </a:r>
            <a:r>
              <a:rPr lang="ru-RU" sz="1200" dirty="0" smtClean="0">
                <a:latin typeface="Times New Roman" panose="02020603050405020304" pitchFamily="18" charset="0"/>
                <a:cs typeface="Times New Roman" panose="02020603050405020304" pitchFamily="18" charset="0"/>
              </a:rPr>
              <a:t>4-6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p>
          <a:p>
            <a:endParaRPr lang="ru-RU" sz="1200" b="1" dirty="0" smtClean="0">
              <a:latin typeface="Times New Roman" panose="02020603050405020304" pitchFamily="18" charset="0"/>
              <a:cs typeface="Times New Roman" panose="02020603050405020304" pitchFamily="18" charset="0"/>
            </a:endParaRPr>
          </a:p>
          <a:p>
            <a:pPr algn="just"/>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2024 жылғы </a:t>
            </a:r>
            <a:r>
              <a:rPr lang="kk-KZ" sz="1200" b="1" dirty="0" smtClean="0">
                <a:solidFill>
                  <a:prstClr val="black"/>
                </a:solidFill>
                <a:latin typeface="Times New Roman" panose="02020603050405020304" pitchFamily="18" charset="0"/>
                <a:cs typeface="Times New Roman" panose="02020603050405020304" pitchFamily="18" charset="0"/>
              </a:rPr>
              <a:t>04 </a:t>
            </a:r>
            <a:r>
              <a:rPr lang="kk-KZ" sz="1200" b="1" dirty="0" smtClean="0">
                <a:solidFill>
                  <a:prstClr val="black"/>
                </a:solidFill>
                <a:latin typeface="Times New Roman" panose="02020603050405020304" pitchFamily="18" charset="0"/>
                <a:cs typeface="Times New Roman" panose="02020603050405020304" pitchFamily="18" charset="0"/>
              </a:rPr>
              <a:t>наурыз</a:t>
            </a:r>
          </a:p>
          <a:p>
            <a:pPr lvl="0" algn="just"/>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03 </a:t>
            </a:r>
            <a:r>
              <a:rPr lang="kk-KZ" sz="1200" b="1" dirty="0" smtClean="0">
                <a:solidFill>
                  <a:prstClr val="black"/>
                </a:solidFill>
                <a:latin typeface="Times New Roman" panose="02020603050405020304" pitchFamily="18" charset="0"/>
                <a:cs typeface="Times New Roman" panose="02020603050405020304" pitchFamily="18" charset="0"/>
              </a:rPr>
              <a:t>наурыз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04 наурыз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ru-RU" sz="1200" dirty="0" err="1" smtClean="0">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a:t>
            </a:r>
            <a:r>
              <a:rPr lang="kk-KZ" sz="1200" kern="900" dirty="0" smtClean="0">
                <a:solidFill>
                  <a:srgbClr val="000000"/>
                </a:solidFill>
                <a:latin typeface="Times New Roman" panose="02020603050405020304" pitchFamily="18" charset="0"/>
                <a:ea typeface="Times New Roman" panose="02020603050405020304" pitchFamily="18" charset="0"/>
              </a:rPr>
              <a:t>түстік-батыстан </a:t>
            </a:r>
            <a:r>
              <a:rPr lang="kk-KZ" sz="1200" kern="900" dirty="0">
                <a:solidFill>
                  <a:srgbClr val="000000"/>
                </a:solidFill>
                <a:latin typeface="Times New Roman" panose="02020603050405020304" pitchFamily="18" charset="0"/>
                <a:ea typeface="Times New Roman" panose="02020603050405020304" pitchFamily="18" charset="0"/>
              </a:rPr>
              <a:t>жел соғады күші </a:t>
            </a:r>
            <a:r>
              <a:rPr lang="kk-KZ" sz="1200" kern="900" dirty="0" smtClean="0">
                <a:solidFill>
                  <a:srgbClr val="000000"/>
                </a:solidFill>
                <a:latin typeface="Times New Roman" panose="02020603050405020304" pitchFamily="18" charset="0"/>
                <a:ea typeface="Times New Roman" panose="02020603050405020304" pitchFamily="18" charset="0"/>
              </a:rPr>
              <a:t>9-14 </a:t>
            </a:r>
            <a:r>
              <a:rPr lang="ru-RU" sz="1200" dirty="0" smtClean="0">
                <a:latin typeface="Times New Roman" panose="02020603050405020304" pitchFamily="18" charset="0"/>
                <a:cs typeface="Times New Roman" panose="02020603050405020304" pitchFamily="18" charset="0"/>
              </a:rPr>
              <a:t>м/с. </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12-14 </a:t>
            </a:r>
            <a:r>
              <a:rPr lang="kk-KZ" sz="1200" dirty="0" smtClean="0">
                <a:solidFill>
                  <a:prstClr val="black"/>
                </a:solidFill>
                <a:latin typeface="Times New Roman" panose="02020603050405020304" pitchFamily="18" charset="0"/>
                <a:cs typeface="Times New Roman" panose="02020603050405020304" pitchFamily="18" charset="0"/>
              </a:rPr>
              <a:t>градус аяз. </a:t>
            </a: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595725945"/>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2714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543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503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2,513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846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2,115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a:t>
                      </a:r>
                      <a:r>
                        <a:rPr lang="en-US" sz="1100" b="0" i="0" u="none" strike="noStrike" dirty="0" smtClean="0">
                          <a:solidFill>
                            <a:srgbClr val="000000"/>
                          </a:solidFill>
                          <a:effectLst/>
                          <a:latin typeface="Calibri" panose="020F0502020204030204" pitchFamily="34" charset="0"/>
                        </a:rPr>
                        <a:t>63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4193437079"/>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ru-RU" sz="1200" b="1" smtClean="0">
                <a:solidFill>
                  <a:prstClr val="black"/>
                </a:solidFill>
                <a:latin typeface="Times New Roman" panose="02020603050405020304" pitchFamily="18" charset="0"/>
                <a:cs typeface="Times New Roman" panose="02020603050405020304" pitchFamily="18" charset="0"/>
              </a:rPr>
              <a:t>02 </a:t>
            </a:r>
            <a:r>
              <a:rPr lang="ru-RU" sz="1200" b="1" dirty="0" err="1">
                <a:solidFill>
                  <a:prstClr val="black"/>
                </a:solidFill>
                <a:latin typeface="Times New Roman" panose="02020603050405020304" pitchFamily="18" charset="0"/>
                <a:cs typeface="Times New Roman" panose="02020603050405020304" pitchFamily="18" charset="0"/>
              </a:rPr>
              <a:t>наурыз</a:t>
            </a:r>
            <a:endParaRPr lang="kk-KZ" sz="1200" b="1" dirty="0">
              <a:solidFill>
                <a:prstClr val="black"/>
              </a:solidFill>
              <a:latin typeface="Times New Roman" panose="02020603050405020304" pitchFamily="18" charset="0"/>
              <a:cs typeface="Times New Roman" panose="02020603050405020304" pitchFamily="18" charset="0"/>
            </a:endParaRPr>
          </a:p>
          <a:p>
            <a:pPr algn="ctr"/>
            <a:r>
              <a:rPr lang="kk-KZ" sz="1200" b="1" kern="1400" dirty="0" smtClean="0">
                <a:solidFill>
                  <a:srgbClr val="000000"/>
                </a:solidFill>
                <a:latin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56049" y="2522800"/>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03 </a:t>
            </a:r>
            <a:r>
              <a:rPr lang="ru-RU" sz="1200" dirty="0" err="1" smtClean="0">
                <a:solidFill>
                  <a:prstClr val="black"/>
                </a:solidFill>
                <a:latin typeface="Times New Roman" panose="02020603050405020304" pitchFamily="18" charset="0"/>
                <a:cs typeface="Times New Roman" panose="02020603050405020304" pitchFamily="18" charset="0"/>
              </a:rPr>
              <a:t>наурыз</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2025 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жиналуына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smtClean="0">
                <a:solidFill>
                  <a:srgbClr val="000000"/>
                </a:solidFill>
                <a:latin typeface="Times New Roman" panose="02020603050405020304" pitchFamily="18" charset="0"/>
                <a:cs typeface="Times New Roman" panose="02020603050405020304" pitchFamily="18" charset="0"/>
              </a:rPr>
              <a:t>Шибаршина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22863</TotalTime>
  <Words>578</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4570</cp:revision>
  <cp:lastPrinted>2021-07-01T07:38:07Z</cp:lastPrinted>
  <dcterms:created xsi:type="dcterms:W3CDTF">2018-03-27T06:03:00Z</dcterms:created>
  <dcterms:modified xsi:type="dcterms:W3CDTF">2025-03-02T08:08:02Z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