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5588794"/>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наурызға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02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03 </a:t>
            </a:r>
            <a:r>
              <a:rPr lang="ru-RU" altLang="ru-RU" sz="1200" b="1" dirty="0" err="1" smtClean="0">
                <a:solidFill>
                  <a:srgbClr val="000000"/>
                </a:solidFill>
                <a:latin typeface="Times New Roman" pitchFamily="18" charset="0"/>
                <a:cs typeface="Times New Roman" pitchFamily="18" charset="0"/>
              </a:rPr>
              <a:t>наурыз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қар жауады. </a:t>
            </a:r>
            <a:r>
              <a:rPr lang="kk-KZ" sz="1200" dirty="0" smtClean="0">
                <a:latin typeface="Times New Roman" panose="02020603050405020304" pitchFamily="18" charset="0"/>
                <a:cs typeface="Times New Roman" panose="02020603050405020304" pitchFamily="18" charset="0"/>
              </a:rPr>
              <a:t>Оң</a:t>
            </a:r>
            <a:r>
              <a:rPr lang="kk-KZ" sz="1200" dirty="0" smtClean="0">
                <a:latin typeface="Times New Roman" panose="02020603050405020304" pitchFamily="18" charset="0"/>
                <a:cs typeface="Times New Roman" panose="02020603050405020304" pitchFamily="18" charset="0"/>
              </a:rPr>
              <a:t>түстік-шығыстан </a:t>
            </a:r>
            <a:r>
              <a:rPr lang="kk-KZ" sz="1200" dirty="0" smtClean="0">
                <a:latin typeface="Times New Roman" panose="02020603050405020304" pitchFamily="18" charset="0"/>
                <a:cs typeface="Times New Roman" panose="02020603050405020304" pitchFamily="18" charset="0"/>
              </a:rPr>
              <a:t>соққан жел оңтүстік-батысқа ауысады, күші 7-12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15-17 </a:t>
            </a:r>
            <a:r>
              <a:rPr lang="kk-KZ" sz="1200" dirty="0" smtClean="0">
                <a:latin typeface="Times New Roman" panose="02020603050405020304" pitchFamily="18" charset="0"/>
                <a:cs typeface="Times New Roman" panose="02020603050405020304" pitchFamily="18" charset="0"/>
              </a:rPr>
              <a:t>градус аяз,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8-10 </a:t>
            </a:r>
            <a:r>
              <a:rPr lang="kk-KZ" sz="1200" dirty="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суық болады.</a:t>
            </a:r>
          </a:p>
          <a:p>
            <a:pPr algn="ctr"/>
            <a:r>
              <a:rPr lang="kk-KZ" altLang="ru-RU" sz="1200" b="1" dirty="0" smtClean="0">
                <a:solidFill>
                  <a:srgbClr val="000000"/>
                </a:solidFill>
                <a:latin typeface="Times New Roman" pitchFamily="18" charset="0"/>
                <a:cs typeface="Times New Roman" pitchFamily="18" charset="0"/>
              </a:rPr>
              <a:t>04 </a:t>
            </a:r>
            <a:r>
              <a:rPr lang="kk-KZ" altLang="ru-RU" sz="1200" b="1" dirty="0" smtClean="0">
                <a:solidFill>
                  <a:srgbClr val="000000"/>
                </a:solidFill>
                <a:latin typeface="Times New Roman" pitchFamily="18" charset="0"/>
                <a:cs typeface="Times New Roman" pitchFamily="18" charset="0"/>
              </a:rPr>
              <a:t>наурызда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03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04 </a:t>
            </a:r>
            <a:r>
              <a:rPr lang="ru-RU" sz="1200" b="1" dirty="0" err="1" smtClean="0">
                <a:solidFill>
                  <a:srgbClr val="000000"/>
                </a:solidFill>
                <a:latin typeface="Times New Roman" pitchFamily="18" charset="0"/>
                <a:cs typeface="Times New Roman" pitchFamily="18" charset="0"/>
              </a:rPr>
              <a:t>наурыз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0-5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11-13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108987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наурыздағы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173900"/>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03 </a:t>
            </a:r>
            <a:r>
              <a:rPr lang="kk-KZ" sz="1200" dirty="0" smtClean="0">
                <a:solidFill>
                  <a:schemeClr val="tx1"/>
                </a:solidFill>
                <a:latin typeface="Times New Roman" panose="02020603050405020304" pitchFamily="18" charset="0"/>
                <a:cs typeface="Times New Roman" panose="02020603050405020304" pitchFamily="18" charset="0"/>
              </a:rPr>
              <a:t>наурыз, </a:t>
            </a:r>
            <a:r>
              <a:rPr lang="kk-KZ" sz="1200" dirty="0" smtClean="0">
                <a:solidFill>
                  <a:schemeClr val="tx1"/>
                </a:solidFill>
                <a:latin typeface="Times New Roman" panose="02020603050405020304" pitchFamily="18" charset="0"/>
                <a:cs typeface="Times New Roman" panose="02020603050405020304" pitchFamily="18" charset="0"/>
              </a:rPr>
              <a:t>04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22529</TotalTime>
  <Words>515</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5371</cp:revision>
  <cp:lastPrinted>2021-07-01T07:38:07Z</cp:lastPrinted>
  <dcterms:created xsi:type="dcterms:W3CDTF">2018-03-27T06:03:00Z</dcterms:created>
  <dcterms:modified xsi:type="dcterms:W3CDTF">2025-03-02T09:18:26Z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