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268312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31983"/>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03 наурыз</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02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03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Желдің күші 3-8 </a:t>
            </a:r>
            <a:r>
              <a:rPr lang="ru-RU" sz="1300" dirty="0">
                <a:solidFill>
                  <a:prstClr val="black"/>
                </a:solidFill>
                <a:latin typeface="Times New Roman" pitchFamily="18" charset="0"/>
                <a:cs typeface="Times New Roman" pitchFamily="18" charset="0"/>
              </a:rPr>
              <a:t>м/с. </a:t>
            </a:r>
            <a:r>
              <a:rPr lang="kk-KZ" sz="1300" dirty="0">
                <a:effectLst/>
                <a:latin typeface="Times New Roman" panose="02020603050405020304" pitchFamily="18" charset="0"/>
                <a:ea typeface="Calibri" panose="020F0502020204030204" pitchFamily="34" charset="0"/>
              </a:rPr>
              <a:t>Ауа температурасы түнде 16-18, күндіз 2-4 </a:t>
            </a:r>
            <a:r>
              <a:rPr lang="kk-KZ" sz="1300" dirty="0">
                <a:latin typeface="Times New Roman" panose="02020603050405020304" pitchFamily="18" charset="0"/>
                <a:ea typeface="Calibri" panose="020F0502020204030204" pitchFamily="34" charset="0"/>
              </a:rPr>
              <a:t>аяз болады.</a:t>
            </a:r>
            <a:endParaRPr lang="kk-KZ" sz="1300" dirty="0">
              <a:effectLst/>
              <a:latin typeface="Times New Roman" panose="02020603050405020304" pitchFamily="18" charset="0"/>
              <a:ea typeface="Calibri" panose="020F0502020204030204" pitchFamily="34" charset="0"/>
            </a:endParaRP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04 наурыз</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03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04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қар жауады. </a:t>
            </a:r>
            <a:r>
              <a:rPr lang="kk-KZ" sz="1300">
                <a:effectLst/>
                <a:latin typeface="Times New Roman" panose="02020603050405020304" pitchFamily="18" charset="0"/>
                <a:ea typeface="Calibri" panose="020F0502020204030204" pitchFamily="34" charset="0"/>
              </a:rPr>
              <a:t>Желдің </a:t>
            </a:r>
            <a:r>
              <a:rPr lang="kk-KZ" sz="1300" dirty="0">
                <a:effectLst/>
                <a:latin typeface="Times New Roman" panose="02020603050405020304" pitchFamily="18" charset="0"/>
                <a:ea typeface="Calibri" panose="020F0502020204030204" pitchFamily="34" charset="0"/>
              </a:rPr>
              <a:t>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10-12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жиналуына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көтеріңкі</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02 </a:t>
            </a:r>
            <a:r>
              <a:rPr lang="ru-RU" altLang="ru-RU" sz="1100" b="1" dirty="0" err="1">
                <a:latin typeface="Times New Roman" panose="02020603050405020304" pitchFamily="18" charset="0"/>
                <a:cs typeface="Times New Roman" panose="02020603050405020304" pitchFamily="18" charset="0"/>
              </a:rPr>
              <a:t>наурызда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245177548"/>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0.163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50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0.167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288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0.576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487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0.097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32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0.161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0.163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18088</TotalTime>
  <Words>572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3450</cp:revision>
  <cp:lastPrinted>2021-07-01T07:38:07Z</cp:lastPrinted>
  <dcterms:created xsi:type="dcterms:W3CDTF">2018-03-27T06:03:00Z</dcterms:created>
  <dcterms:modified xsi:type="dcterms:W3CDTF">2025-03-02T08:49:40Z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