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085" autoAdjust="0"/>
  </p:normalViewPr>
  <p:slideViewPr>
    <p:cSldViewPr>
      <p:cViewPr>
        <p:scale>
          <a:sx n="117" d="100"/>
          <a:sy n="117" d="100"/>
        </p:scale>
        <p:origin x="1494" y="99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3198202574"/>
              </p:ext>
            </p:extLst>
          </p:nvPr>
        </p:nvGraphicFramePr>
        <p:xfrm>
          <a:off x="307975" y="2708919"/>
          <a:ext cx="4465638" cy="19980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61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02 наурыз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4020590422"/>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35</a:t>
                      </a:r>
                      <a:endParaRPr lang="kk-KZ"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0,219</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18</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0,061</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415</a:t>
                      </a:r>
                      <a:endParaRPr lang="kk-KZ"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0,083</a:t>
                      </a:r>
                      <a:endParaRPr lang="en-US"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8</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0,041</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18</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0,045</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02 наурызға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2123658"/>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kk-KZ" altLang="ru-RU" sz="1200" b="1" dirty="0" smtClean="0">
                <a:latin typeface="Times New Roman" pitchFamily="18" charset="0"/>
                <a:cs typeface="Times New Roman" pitchFamily="18" charset="0"/>
              </a:rPr>
              <a:t>03 наурызға </a:t>
            </a:r>
            <a:r>
              <a:rPr lang="ru-RU" altLang="ru-RU" sz="1200" b="1" dirty="0" err="1" smtClean="0">
                <a:latin typeface="Times New Roman" pitchFamily="18" charset="0"/>
                <a:cs typeface="Times New Roman" pitchFamily="18" charset="0"/>
              </a:rPr>
              <a:t>арналған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ауа-райы</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  </a:t>
            </a:r>
          </a:p>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02</a:t>
            </a:r>
            <a:r>
              <a:rPr lang="kk-KZ" altLang="ru-RU" sz="1200" b="1" dirty="0" smtClean="0">
                <a:latin typeface="Times New Roman" pitchFamily="18" charset="0"/>
                <a:cs typeface="Times New Roman" pitchFamily="18" charset="0"/>
              </a:rPr>
              <a:t> наурыз</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 03 </a:t>
            </a:r>
            <a:r>
              <a:rPr lang="ru-RU" altLang="ru-RU" sz="1200" b="1" dirty="0" err="1" smtClean="0">
                <a:latin typeface="Times New Roman" pitchFamily="18" charset="0"/>
                <a:cs typeface="Times New Roman" pitchFamily="18" charset="0"/>
              </a:rPr>
              <a:t>наурыз</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eaLnBrk="1" hangingPunct="1"/>
            <a:r>
              <a:rPr lang="kk-KZ" sz="1200" dirty="0" smtClean="0">
                <a:latin typeface="Times New Roman" pitchFamily="18" charset="0"/>
                <a:cs typeface="Times New Roman" pitchFamily="18" charset="0"/>
              </a:rPr>
              <a:t>Көшпелі бұлтты, түнде </a:t>
            </a:r>
            <a:r>
              <a:rPr lang="kk-KZ" sz="1200" dirty="0">
                <a:latin typeface="Times New Roman" pitchFamily="18" charset="0"/>
                <a:cs typeface="Times New Roman" pitchFamily="18" charset="0"/>
              </a:rPr>
              <a:t>аздаған қар. Кей уақыттарда тұман. Солтүстік-батыстан оңтүстік-батысқа ауысып жел соғады, күші 3-8 м/с. Ауа температурасы түнде 13-15, күндіз 4-6 аяз</a:t>
            </a:r>
            <a:r>
              <a:rPr lang="kk-KZ" sz="1200" dirty="0" smtClean="0">
                <a:latin typeface="Times New Roman" pitchFamily="18" charset="0"/>
                <a:cs typeface="Times New Roman" pitchFamily="18" charset="0"/>
              </a:rPr>
              <a:t>.</a:t>
            </a:r>
            <a:endParaRPr lang="ru-RU" altLang="ru-RU" sz="1200" b="1" dirty="0" smtClean="0">
              <a:latin typeface="Times New Roman" pitchFamily="18" charset="0"/>
              <a:cs typeface="Times New Roman" pitchFamily="18" charset="0"/>
            </a:endParaRPr>
          </a:p>
          <a:p>
            <a:pPr algn="ctr" eaLnBrk="1" hangingPunct="1"/>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03</a:t>
            </a:r>
            <a:r>
              <a:rPr lang="kk-KZ" altLang="ru-RU" sz="1200" b="1" dirty="0" smtClean="0">
                <a:latin typeface="Times New Roman" pitchFamily="18" charset="0"/>
                <a:cs typeface="Times New Roman" pitchFamily="18" charset="0"/>
              </a:rPr>
              <a:t> наурыздан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04 </a:t>
            </a:r>
            <a:r>
              <a:rPr lang="ru-RU" altLang="ru-RU" sz="1200" b="1" dirty="0" err="1" smtClean="0">
                <a:latin typeface="Times New Roman" pitchFamily="18" charset="0"/>
                <a:cs typeface="Times New Roman" pitchFamily="18" charset="0"/>
              </a:rPr>
              <a:t>наурыз</a:t>
            </a:r>
            <a:r>
              <a:rPr lang="kk-KZ" altLang="ru-RU" sz="1200" b="1" dirty="0" smtClean="0">
                <a:latin typeface="Times New Roman" pitchFamily="18" charset="0"/>
                <a:cs typeface="Times New Roman" pitchFamily="18" charset="0"/>
              </a:rPr>
              <a:t> </a:t>
            </a:r>
            <a:endParaRPr lang="en-US" altLang="ru-RU" sz="1200" b="1" dirty="0" smtClean="0">
              <a:latin typeface="Times New Roman" pitchFamily="18" charset="0"/>
              <a:cs typeface="Times New Roman" pitchFamily="18" charset="0"/>
            </a:endParaRPr>
          </a:p>
          <a:p>
            <a:pPr algn="ctr" eaLnBrk="1" hangingPunct="1"/>
            <a:r>
              <a:rPr lang="ru-RU" altLang="ru-RU" sz="1200" b="1" dirty="0" smtClean="0">
                <a:latin typeface="Times New Roman" pitchFamily="18" charset="0"/>
                <a:cs typeface="Times New Roman" pitchFamily="18" charset="0"/>
              </a:rPr>
              <a:t>08 </a:t>
            </a:r>
            <a:r>
              <a:rPr lang="ru-RU" altLang="ru-RU" sz="1200" b="1" dirty="0" err="1" smtClean="0">
                <a:latin typeface="Times New Roman" pitchFamily="18" charset="0"/>
                <a:cs typeface="Times New Roman" pitchFamily="18" charset="0"/>
              </a:rPr>
              <a:t>сағатқа</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r>
              <a:rPr lang="kk-KZ" sz="1200" dirty="0">
                <a:latin typeface="Times New Roman" pitchFamily="18" charset="0"/>
                <a:cs typeface="Times New Roman" pitchFamily="18" charset="0"/>
              </a:rPr>
              <a:t>Көшпелі бұлтты</a:t>
            </a:r>
            <a:r>
              <a:rPr lang="kk-KZ" sz="1200" dirty="0" smtClean="0">
                <a:latin typeface="Times New Roman" pitchFamily="18" charset="0"/>
                <a:cs typeface="Times New Roman" pitchFamily="18" charset="0"/>
              </a:rPr>
              <a:t>, жауын-шашынсыз</a:t>
            </a:r>
            <a:r>
              <a:rPr lang="kk-KZ" sz="1200" kern="1400" dirty="0" smtClean="0">
                <a:solidFill>
                  <a:prstClr val="black"/>
                </a:solidFill>
                <a:latin typeface="Times New Roman"/>
                <a:ea typeface="Times New Roman"/>
              </a:rPr>
              <a:t>.</a:t>
            </a:r>
            <a:r>
              <a:rPr lang="kk-KZ" sz="1200" kern="1400" dirty="0" smtClean="0">
                <a:latin typeface="Times New Roman"/>
                <a:ea typeface="Times New Roman"/>
              </a:rPr>
              <a:t> </a:t>
            </a:r>
            <a:r>
              <a:rPr lang="kk-KZ" sz="1200" kern="1400" dirty="0" smtClean="0">
                <a:latin typeface="Times New Roman"/>
                <a:ea typeface="Times New Roman"/>
              </a:rPr>
              <a:t>Оңтүстік-батыстан жел </a:t>
            </a:r>
            <a:r>
              <a:rPr lang="kk-KZ" sz="1200" kern="1400" dirty="0">
                <a:latin typeface="Times New Roman"/>
                <a:ea typeface="Times New Roman"/>
              </a:rPr>
              <a:t>соғады, </a:t>
            </a:r>
            <a:r>
              <a:rPr lang="kk-KZ" sz="1200" kern="1400" dirty="0" smtClean="0">
                <a:latin typeface="Times New Roman"/>
                <a:ea typeface="Times New Roman"/>
              </a:rPr>
              <a:t>күші </a:t>
            </a:r>
            <a:r>
              <a:rPr lang="kk-KZ" sz="1200" kern="1400" dirty="0" smtClean="0">
                <a:latin typeface="Times New Roman"/>
                <a:ea typeface="Times New Roman"/>
              </a:rPr>
              <a:t>3-8 </a:t>
            </a:r>
            <a:r>
              <a:rPr lang="kk-KZ" sz="1200" kern="1400" dirty="0" smtClean="0">
                <a:latin typeface="Times New Roman"/>
                <a:ea typeface="Times New Roman"/>
              </a:rPr>
              <a:t>м/с</a:t>
            </a:r>
            <a:r>
              <a:rPr lang="kk-KZ" sz="1200" kern="1400" dirty="0">
                <a:latin typeface="Times New Roman"/>
                <a:ea typeface="Times New Roman"/>
              </a:rPr>
              <a:t>. Ауа </a:t>
            </a:r>
            <a:r>
              <a:rPr lang="kk-KZ" sz="1200" kern="1400" smtClean="0">
                <a:latin typeface="Times New Roman"/>
                <a:ea typeface="Times New Roman"/>
              </a:rPr>
              <a:t>температурасы </a:t>
            </a:r>
            <a:r>
              <a:rPr lang="kk-KZ" sz="1200" kern="1400">
                <a:latin typeface="Times New Roman"/>
                <a:ea typeface="Times New Roman"/>
              </a:rPr>
              <a:t> </a:t>
            </a:r>
            <a:r>
              <a:rPr lang="kk-KZ" sz="1200" kern="1400" smtClean="0">
                <a:latin typeface="Times New Roman"/>
                <a:ea typeface="Times New Roman"/>
              </a:rPr>
              <a:t>8-10 </a:t>
            </a:r>
            <a:r>
              <a:rPr lang="kk-KZ" sz="1200" kern="1400" dirty="0" smtClean="0">
                <a:latin typeface="Times New Roman"/>
                <a:ea typeface="Times New Roman"/>
              </a:rPr>
              <a:t>аяз.</a:t>
            </a:r>
            <a:endParaRPr lang="kk-KZ" sz="1200" kern="1400" dirty="0">
              <a:solidFill>
                <a:srgbClr val="000000"/>
              </a:solidFill>
              <a:latin typeface="Times New Roman"/>
              <a:ea typeface="Times New Roman"/>
            </a:endParaRPr>
          </a:p>
        </p:txBody>
      </p:sp>
      <p:sp>
        <p:nvSpPr>
          <p:cNvPr id="20" name="TextBox 13"/>
          <p:cNvSpPr txBox="1"/>
          <p:nvPr/>
        </p:nvSpPr>
        <p:spPr>
          <a:xfrm>
            <a:off x="4964112" y="318409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4112" y="2236787"/>
            <a:ext cx="474305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сейілуіне</a:t>
            </a:r>
            <a:r>
              <a:rPr lang="kk-KZ"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Казжанова</a:t>
            </a:r>
            <a:r>
              <a:rPr lang="ru-RU" altLang="ru-RU" sz="1200" b="1" i="1" smtClean="0">
                <a:solidFill>
                  <a:srgbClr val="000000"/>
                </a:solidFill>
                <a:latin typeface="Times New Roman" pitchFamily="18" charset="0"/>
                <a:cs typeface="Times New Roman" pitchFamily="18" charset="0"/>
              </a:rPr>
              <a:t> Б</a:t>
            </a:r>
            <a:r>
              <a:rPr lang="kk-KZ" altLang="ru-RU" sz="1200" b="1" i="1" smtClean="0">
                <a:solidFill>
                  <a:srgbClr val="000000"/>
                </a:solidFill>
                <a:latin typeface="Times New Roman" pitchFamily="18" charset="0"/>
                <a:cs typeface="Times New Roman" pitchFamily="18" charset="0"/>
              </a:rPr>
              <a:t>.</a:t>
            </a:r>
            <a:r>
              <a:rPr lang="ru-RU" altLang="ru-RU" sz="1200" b="1" i="1" dirty="0" smtClean="0">
                <a:solidFill>
                  <a:srgbClr val="000000"/>
                </a:solidFill>
                <a:latin typeface="Times New Roman" pitchFamily="18" charset="0"/>
                <a:cs typeface="Times New Roman" pitchFamily="18" charset="0"/>
              </a:rPr>
              <a:t> /  </a:t>
            </a:r>
            <a:r>
              <a:rPr lang="ru-RU" altLang="ru-RU" sz="1200" b="1" i="1" dirty="0" err="1" smtClean="0">
                <a:solidFill>
                  <a:srgbClr val="000000"/>
                </a:solidFill>
                <a:latin typeface="Times New Roman" pitchFamily="18" charset="0"/>
                <a:cs typeface="Times New Roman" pitchFamily="18" charset="0"/>
              </a:rPr>
              <a:t>Бейсенбаева</a:t>
            </a:r>
            <a:r>
              <a:rPr lang="ru-RU" altLang="ru-RU" sz="1200" b="1" i="1" dirty="0" smtClean="0">
                <a:solidFill>
                  <a:srgbClr val="000000"/>
                </a:solidFill>
                <a:latin typeface="Times New Roman" pitchFamily="18" charset="0"/>
                <a:cs typeface="Times New Roman" pitchFamily="18" charset="0"/>
              </a:rPr>
              <a:t> А.</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25783</TotalTime>
  <Words>578</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4351</cp:revision>
  <cp:lastPrinted>2023-02-06T06:57:51Z</cp:lastPrinted>
  <dcterms:created xsi:type="dcterms:W3CDTF">2018-03-27T06:03:00Z</dcterms:created>
  <dcterms:modified xsi:type="dcterms:W3CDTF">2025-03-02T08:11:27Z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