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02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03</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К</a:t>
            </a:r>
            <a:r>
              <a:rPr lang="kk-KZ" sz="1200" dirty="0" smtClean="0">
                <a:latin typeface="Times New Roman" pitchFamily="18" charset="0"/>
                <a:cs typeface="Times New Roman" pitchFamily="18" charset="0"/>
              </a:rPr>
              <a:t>өшпелі бұлтты,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жауын-ш</a:t>
            </a:r>
            <a:r>
              <a:rPr lang="ru-RU" sz="1200" dirty="0" err="1" smtClean="0">
                <a:latin typeface="Times New Roman" pitchFamily="18" charset="0"/>
                <a:cs typeface="Times New Roman" pitchFamily="18" charset="0"/>
              </a:rPr>
              <a:t>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Түнде және таңертен кей уақыттарда тұман. Солтүстік-шығыстан жел соғады, күші 5-10, күндіз екпіні 15-20 м/с. Ауа температурасы түнде 5-7-9 градус аяз, күндіз 1 градус аяз-1 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03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04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қар.</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Солтүстік-шығыстан жел </a:t>
            </a:r>
            <a:r>
              <a:rPr lang="kk-KZ" sz="1200" dirty="0" smtClean="0">
                <a:latin typeface="Times New Roman" pitchFamily="18" charset="0"/>
                <a:cs typeface="Times New Roman" pitchFamily="18" charset="0"/>
              </a:rPr>
              <a:t>соғады, күші 9-14 м/с. Ауа температурасы 6-8 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04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98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0,197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839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0,168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0,226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0,009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20657</TotalTime>
  <Words>558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4848</cp:revision>
  <cp:lastPrinted>2021-07-01T03:56:27Z</cp:lastPrinted>
  <dcterms:created xsi:type="dcterms:W3CDTF">2018-03-27T06:03:00Z</dcterms:created>
  <dcterms:modified xsi:type="dcterms:W3CDTF">2025-03-02T07:29:39Z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