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677024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03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бұллты, жауын-шашынсыз. Оңтүстік-батыстан жел соғады, күші 6-11 м/с. Ауа температурасы түнде 13-15, </a:t>
            </a:r>
            <a:r>
              <a:rPr lang="kk-KZ" sz="1200" dirty="0" smtClean="0">
                <a:latin typeface="Times New Roman" panose="02020603050405020304" pitchFamily="18" charset="0"/>
                <a:cs typeface="Times New Roman" panose="02020603050405020304" pitchFamily="18" charset="0"/>
              </a:rPr>
              <a:t>күндіз </a:t>
            </a:r>
            <a:r>
              <a:rPr lang="kk-KZ" sz="1200" dirty="0">
                <a:latin typeface="Times New Roman" panose="02020603050405020304" pitchFamily="18" charset="0"/>
                <a:cs typeface="Times New Roman" panose="02020603050405020304" pitchFamily="18" charset="0"/>
              </a:rPr>
              <a:t>1-3 градус аяз. </a:t>
            </a:r>
            <a:endParaRPr lang="ru-RU"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6544846"/>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23733</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4603</cp:revision>
  <cp:lastPrinted>2021-07-01T03:56:27Z</cp:lastPrinted>
  <dcterms:created xsi:type="dcterms:W3CDTF">2018-03-27T06:03:00Z</dcterms:created>
  <dcterms:modified xsi:type="dcterms:W3CDTF">2025-03-02T09:02:23Z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