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509988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255843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жаяу бұрқасын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оңтүстік-батысқа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ауысып</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18-20,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3-5 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04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соғады</a:t>
            </a:r>
            <a:r>
              <a:rPr lang="kk-KZ" sz="1100" dirty="0" smtClean="0">
                <a:latin typeface="Times New Roman" panose="02020603050405020304" pitchFamily="18" charset="0"/>
                <a:cs typeface="Times New Roman" panose="02020603050405020304" pitchFamily="18" charset="0"/>
              </a:rPr>
              <a:t>,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smtClean="0">
                <a:latin typeface="Times New Roman" pitchFamily="18" charset="0"/>
                <a:cs typeface="Times New Roman" pitchFamily="18" charset="0"/>
              </a:rPr>
              <a:t> </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30323</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5977</cp:revision>
  <cp:lastPrinted>2021-07-01T03:56:27Z</cp:lastPrinted>
  <dcterms:created xsi:type="dcterms:W3CDTF">2018-03-27T06:03:00Z</dcterms:created>
  <dcterms:modified xsi:type="dcterms:W3CDTF">2025-03-02T06:27:56Z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