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44889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оңтүстік-шығыстан соғады, күші 0-5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20-22°, күндіз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a:t>
            </a:r>
            <a:r>
              <a:rPr lang="kk-KZ" sz="1200" dirty="0" smtClean="0">
                <a:solidFill>
                  <a:prstClr val="black"/>
                </a:solidFill>
                <a:latin typeface="Times New Roman" pitchFamily="18" charset="0"/>
                <a:cs typeface="Times New Roman" pitchFamily="18" charset="0"/>
              </a:rPr>
              <a:t>жауын-шашынсыз. Жел 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соғады, күші </a:t>
            </a:r>
            <a:r>
              <a:rPr lang=""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9323" y="2203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kk-KZ" sz="1200" dirty="0" smtClean="0">
                <a:solidFill>
                  <a:prstClr val="black"/>
                </a:solidFill>
                <a:latin typeface="Times New Roman" panose="02020603050405020304" pitchFamily="18" charset="0"/>
                <a:cs typeface="Times New Roman" panose="02020603050405020304" pitchFamily="18" charset="0"/>
              </a:rPr>
              <a:t>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49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021930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21046</TotalTime>
  <Words>652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3462</cp:revision>
  <cp:lastPrinted>2021-07-01T03:56:27Z</cp:lastPrinted>
  <dcterms:created xsi:type="dcterms:W3CDTF">2018-03-27T06:03:00Z</dcterms:created>
  <dcterms:modified xsi:type="dcterms:W3CDTF">2025-03-02T07:17:38Z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