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08063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оңтүстік-шығыстан  соғады,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90641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18586</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2021-07-01T03:56:27Z</cp:lastPrinted>
  <dcterms:created xsi:type="dcterms:W3CDTF">2018-03-27T06:03:00Z</dcterms:created>
  <dcterms:modified xsi:type="dcterms:W3CDTF">2025-03-02T07:24:50Z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