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0291812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Ночью и утром туман. Ветер южный, юго-западный 9-14, порывы 15-18 м/с. Температура воздуха ночью 11-13, днем 6-8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Туман. Ветер юго-западный 9-14, порывы до 23-28 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38497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25689</TotalTime>
  <Words>640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4643</cp:revision>
  <cp:lastPrinted>2021-07-01T03:56:27Z</cp:lastPrinted>
  <dcterms:created xsi:type="dcterms:W3CDTF">2018-03-27T06:03:00Z</dcterms:created>
  <dcterms:modified xsi:type="dcterms:W3CDTF">2025-03-03T08:51:48Z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