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0" d="100"/>
          <a:sy n="120" d="100"/>
        </p:scale>
        <p:origin x="2054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05896642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62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марта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4301"/>
            <a:ext cx="4824413" cy="3600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04 марта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03 марта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04 марта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Переменная облачность, ночью и утром снег, позёмок. Ветер 8-13 м/с. Температура воздуха ночью 10-12, днем 8-10 мороза.</a:t>
            </a:r>
            <a:endParaRPr lang="ru-RU" altLang="ru-RU" sz="1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endParaRPr lang="ru-RU" altLang="ru-RU" sz="1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05 марта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04 марта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05 марта</a:t>
            </a:r>
            <a:endParaRPr lang="ru-RU" altLang="ru-RU" sz="1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снег, позёмок</a:t>
            </a: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Ветер 8-13 м/с. </a:t>
            </a: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Температура воздуха 15-17</a:t>
            </a: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мороза</a:t>
            </a: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. 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300" i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300" b="1" i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300" i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6383" y="3700977"/>
            <a:ext cx="4917661" cy="60016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03 марта 2025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10748230"/>
              </p:ext>
            </p:extLst>
          </p:nvPr>
        </p:nvGraphicFramePr>
        <p:xfrm>
          <a:off x="5046209" y="4316530"/>
          <a:ext cx="4667251" cy="206216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28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4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4077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0.282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0.288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0.471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1756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0.351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990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0.406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0.282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666701254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Онайбаева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Каралаш Г.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22241</TotalTime>
  <Words>599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3520</cp:revision>
  <cp:lastPrinted>2021-07-01T03:56:27Z</cp:lastPrinted>
  <dcterms:created xsi:type="dcterms:W3CDTF">2018-03-27T06:03:00Z</dcterms:created>
  <dcterms:modified xsi:type="dcterms:W3CDTF">2025-03-03T08:11:45Z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