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48080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336626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04 марта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метель. Временами туман, гололед. Ветер юго-западный 9-14, ночью порывы 15-20 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2-4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05 марта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9-14 м/с. Температура воздуха ночью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8907186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14658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3420</cp:revision>
  <cp:lastPrinted>2021-07-01T03:56:27Z</cp:lastPrinted>
  <dcterms:created xsi:type="dcterms:W3CDTF">2018-03-27T06:03:00Z</dcterms:created>
  <dcterms:modified xsi:type="dcterms:W3CDTF">2025-03-03T08:07:43Z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