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69809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 по 20 ч 04 марта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и утром снег. Ветер юго-западный 9-14 м/с. Температура воздуха ночью 14-16, днем 7-9 мороза.</a:t>
            </a:r>
          </a:p>
          <a:p>
            <a:pPr algn="ctr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марта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987119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25728</TotalTime>
  <Words>618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4576</cp:revision>
  <cp:lastPrinted>2021-07-01T03:56:27Z</cp:lastPrinted>
  <dcterms:created xsi:type="dcterms:W3CDTF">2018-03-27T06:03:00Z</dcterms:created>
  <dcterms:modified xsi:type="dcterms:W3CDTF">2025-03-03T08:11:01Z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