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112" d="100"/>
          <a:sy n="112" d="100"/>
        </p:scale>
        <p:origin x="231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382480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до 20 ч. 04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днем снег, позёмок. Ветер юго-западный 9-14 м/с. Температура воздуха ночью 12-14, днем 5-7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небольшой снег.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12-14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867118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марта, ночью 05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41216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6300</cp:revision>
  <cp:lastPrinted>2021-11-30T05:55:24Z</cp:lastPrinted>
  <dcterms:created xsi:type="dcterms:W3CDTF">2018-03-27T06:03:00Z</dcterms:created>
  <dcterms:modified xsi:type="dcterms:W3CDTF">2025-03-03T08:29:07Z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