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7912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до 20 ч. 04 марта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снег. Ветер юго-западный 5-10 м/с.  Температура воздуха ночью 13-15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0-2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  <a:p>
            <a:pPr algn="just">
              <a:spcBef>
                <a:spcPts val="0"/>
              </a:spcBef>
              <a:defRPr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7106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19010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3241</cp:revision>
  <cp:lastPrinted>2021-10-14T11:15:53Z</cp:lastPrinted>
  <dcterms:created xsi:type="dcterms:W3CDTF">2018-03-27T06:03:00Z</dcterms:created>
  <dcterms:modified xsi:type="dcterms:W3CDTF">2025-03-03T08:06:19Z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