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51184711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04 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04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снег, низовая метель. Ветер юго-восточный с переходом на юго-западный 8-13 м/с. Температура воздуха ночью 12-14, днем 8-10 мороза.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05 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05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марта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2875208"/>
              </p:ext>
            </p:extLst>
          </p:nvPr>
        </p:nvGraphicFramePr>
        <p:xfrm>
          <a:off x="4986306" y="4419203"/>
          <a:ext cx="4759297" cy="1547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Рахметова Ж.А./Барышева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3974</TotalTime>
  <Words>609</Words>
  <Application>Microsoft Office PowerPoint</Application>
  <PresentationFormat>Лист A4 (210x297 мм)</PresentationFormat>
  <Paragraphs>84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Corobor4</cp:lastModifiedBy>
  <cp:revision>554</cp:revision>
  <cp:lastPrinted>2021-07-01T03:56:27Z</cp:lastPrinted>
  <dcterms:created xsi:type="dcterms:W3CDTF">2024-09-22T07:48:17Z</dcterms:created>
  <dcterms:modified xsi:type="dcterms:W3CDTF">2025-03-03T08:52:00Z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