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B47EE72-EA6B-40F0-B0CB-484E9E76321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0418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3355-58DB-424B-8559-4F47DA987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6D855-04D9-493A-94F2-5FE7426F68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4D52-9E02-4822-8E27-C261EA0C0B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E202C-AA0F-40AC-8BE6-58C2154A1E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17797-C1DD-421E-B26B-4C5B9E07DB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1F74-51EA-4C01-94E5-5475F6F5EB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624D-2BAF-4509-A602-61D3036326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5E63B-D8CB-4F32-BC8F-39E17D435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FB0AF-EFC1-4B3B-81A7-BDD40390BA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6A5B4-C0D9-4C22-BE25-582BA193E9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F92B-0948-409C-98F3-D7B61EB695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686094-C6B5-4879-8588-FF0E10596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62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03 марта2025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04 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03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04 марта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ночью снег. Временами туман, на дорогах гололедица. Ветер западный 2-7 м/с. Температура воздуха ночью 6-8 мороза, днем 0-2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05 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04 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05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Временами туман, на дорогах гололедица. Ветер западный 2-7 м/с. Температура воздуха 7-9 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992085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2326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322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04 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05 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03 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Улжабаева Е.Н.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23898</TotalTime>
  <Words>822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5630</cp:revision>
  <cp:lastPrinted>2021-07-01T09:11:30Z</cp:lastPrinted>
  <dcterms:created xsi:type="dcterms:W3CDTF">2018-03-27T06:03:00Z</dcterms:created>
  <dcterms:modified xsi:type="dcterms:W3CDTF">2025-03-03T08:54:30Z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