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91423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03 марта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70217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марта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снег, туман. Ветер юго-западный 8-13, ночью порывы 15-20 м/с. Температура воздуха ночью 7-9 мороза, днем 3-5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юго-восточный 5-      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5-7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14015</TotalTime>
  <Words>672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3475</cp:revision>
  <cp:lastPrinted>2021-07-01T03:56:27Z</cp:lastPrinted>
  <dcterms:created xsi:type="dcterms:W3CDTF">2018-03-27T06:03:00Z</dcterms:created>
  <dcterms:modified xsi:type="dcterms:W3CDTF">2025-03-03T08:12:41Z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