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марта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марта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временами туман. Ветер юго-западный 5-10, ночью порывы 14 м/с. Температура воздуха ночью 6-8, днем 0-2 мороза.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05 марта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05 марта 2025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юг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 3-8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13-15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803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20395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4747</cp:revision>
  <cp:lastPrinted>2021-07-01T03:56:27Z</cp:lastPrinted>
  <dcterms:created xsi:type="dcterms:W3CDTF">2018-03-27T06:03:00Z</dcterms:created>
  <dcterms:modified xsi:type="dcterms:W3CDTF">2025-03-03T08:53:42Z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