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0828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466" y="264659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1447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осадки (дождь, снег), гололед. Ветер юго-восточный с переходом на юго-западный 7-12 м/с. Температура воздуха ночью 4-6 мороза, днем 2-4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м/с. Температура воздуха ночью 0-2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640" y="356515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28109</TotalTime>
  <Words>643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3755</cp:revision>
  <cp:lastPrinted>2021-10-15T03:50:29Z</cp:lastPrinted>
  <dcterms:created xsi:type="dcterms:W3CDTF">2018-03-27T06:03:00Z</dcterms:created>
  <dcterms:modified xsi:type="dcterms:W3CDTF">2025-03-03T08:09:16Z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