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53177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облачность, днем снег. Ночью и утром туман. Ветер юго-западный ночью 0-5, днем 5-10 м/с. Температура воздуха ночью 18-20°, днем 0-2° 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04 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 марта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6932" y="201424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марта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ночью 04 марта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6932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8471942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1,567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22803</TotalTime>
  <Words>733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3520</cp:revision>
  <cp:lastPrinted>2021-10-18T15:52:53Z</cp:lastPrinted>
  <dcterms:created xsi:type="dcterms:W3CDTF">2018-03-27T06:03:00Z</dcterms:created>
  <dcterms:modified xsi:type="dcterms:W3CDTF">2025-03-03T08:05:52Z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