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47393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по 20 ч. 04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снег. Ветер юго-западный, южный 5-10 м/с. Температура воздуха ночью 17-19, днем 8-10 мороза.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марта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южный 5-10 м/с. Температура воздуха 11-13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79319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марта, ночью 05 марта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41607</TotalTime>
  <Words>623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5547</cp:revision>
  <cp:lastPrinted>2021-02-03T11:37:00Z</cp:lastPrinted>
  <dcterms:created xsi:type="dcterms:W3CDTF">2018-03-27T06:03:00Z</dcterms:created>
  <dcterms:modified xsi:type="dcterms:W3CDTF">2025-03-03T08:30:42Z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