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825905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08003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марта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снег, низовая метель, туман. Ветер северо-западный 7-12 м/с. Температура воздуха ночью 8-10, днем 2-4 мороза.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марта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снег. Ветер западный 9-14 м/с. Температура воздуха 5-7 мороза.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29339</TotalTime>
  <Words>624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5526</cp:revision>
  <cp:lastPrinted>2021-07-01T03:56:27Z</cp:lastPrinted>
  <dcterms:created xsi:type="dcterms:W3CDTF">2018-03-27T06:03:00Z</dcterms:created>
  <dcterms:modified xsi:type="dcterms:W3CDTF">2025-03-03T08:08:19Z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