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254703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южный, юго-западный 9-14, порывы 15-18 м/с. Температура воздуха ночью 11-13, днем 6-8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9-14, порывы до 23-28 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345130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26649</TotalTime>
  <Words>684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4768</cp:revision>
  <cp:lastPrinted>2021-07-01T03:56:27Z</cp:lastPrinted>
  <dcterms:created xsi:type="dcterms:W3CDTF">2018-03-27T06:03:00Z</dcterms:created>
  <dcterms:modified xsi:type="dcterms:W3CDTF">2025-03-03T08:52:38Z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