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635648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южный, юго-западный 9-14, порывы 15-18 м/с. Температура воздуха ночью 11-13, днем 6-8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9-14, порывы до 23-28 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07952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23908</TotalTime>
  <Words>639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4619</cp:revision>
  <cp:lastPrinted>2021-07-01T03:56:27Z</cp:lastPrinted>
  <dcterms:created xsi:type="dcterms:W3CDTF">2018-03-27T06:03:00Z</dcterms:created>
  <dcterms:modified xsi:type="dcterms:W3CDTF">2025-03-03T08:53:04Z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