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68705106"/>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108269"/>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ru-RU" sz="1200" b="1" dirty="0" err="1" smtClean="0">
                <a:latin typeface="Times New Roman" panose="02020603050405020304" pitchFamily="18" charset="0"/>
                <a:cs typeface="Times New Roman" panose="02020603050405020304" pitchFamily="18" charset="0"/>
              </a:rPr>
              <a:t>наурыз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 түнде қар, жаяу бұрқасын. Оңтүстіктен, оңтүстік-батыстан жел соғады, күші 7-12 м/с. Ауа температурасы түнде 12-14, күндіз 4-6 градус аяз. </a:t>
            </a:r>
            <a:endParaRPr lang="ru-RU" altLang="ru-RU" sz="1200"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06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05 </a:t>
            </a:r>
            <a:r>
              <a:rPr lang="kk-KZ"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06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Бұлтты, қар, </a:t>
            </a:r>
            <a:r>
              <a:rPr lang="kk-KZ" altLang="ru-RU" sz="1200" dirty="0" smtClean="0">
                <a:latin typeface="Times New Roman" panose="02020603050405020304" pitchFamily="18" charset="0"/>
                <a:cs typeface="Times New Roman" panose="02020603050405020304" pitchFamily="18" charset="0"/>
              </a:rPr>
              <a:t>бұрқасын</a:t>
            </a:r>
            <a:r>
              <a:rPr lang="kk-KZ" alt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6" y="2576244"/>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32785506"/>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2.777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1530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25620</TotalTime>
  <Words>608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4705</cp:revision>
  <cp:lastPrinted>2021-07-01T07:38:07Z</cp:lastPrinted>
  <dcterms:created xsi:type="dcterms:W3CDTF">2018-03-27T06:03:00Z</dcterms:created>
  <dcterms:modified xsi:type="dcterms:W3CDTF">2025-03-04T08:52:31Z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