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13554391"/>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04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a:latin typeface="Times New Roman" panose="02020603050405020304" pitchFamily="18" charset="0"/>
                <a:cs typeface="Times New Roman" panose="02020603050405020304" pitchFamily="18" charset="0"/>
              </a:rPr>
              <a:t>наурызда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108269"/>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05 </a:t>
            </a:r>
            <a:r>
              <a:rPr lang="kk-KZ" altLang="ru-RU" sz="1200" b="1" dirty="0">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04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05 </a:t>
            </a:r>
            <a:r>
              <a:rPr lang="ru-RU" sz="1200" b="1" dirty="0" err="1">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түнде қар, жаяу бұрқасын. Оңтүстіктен, оңтүстік-батыстан жел соғады, күші 7-12 м/с. Ауа температурасы түнде 12-14, күндіз 4-6 градус аяз. </a:t>
            </a:r>
            <a:endParaRPr lang="ru-RU" altLang="ru-RU" sz="1200"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06 </a:t>
            </a:r>
            <a:r>
              <a:rPr lang="ru-RU" altLang="ru-RU" sz="1150" b="1" dirty="0" err="1">
                <a:latin typeface="Times New Roman" panose="02020603050405020304" pitchFamily="18" charset="0"/>
                <a:cs typeface="Times New Roman" panose="02020603050405020304" pitchFamily="18" charset="0"/>
              </a:rPr>
              <a:t>наурызға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05 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06 </a:t>
            </a:r>
            <a:r>
              <a:rPr lang="ru-RU" sz="1150" b="1" dirty="0" err="1">
                <a:latin typeface="Times New Roman" panose="02020603050405020304" pitchFamily="18" charset="0"/>
                <a:cs typeface="Times New Roman" panose="02020603050405020304" pitchFamily="18" charset="0"/>
              </a:rPr>
              <a:t>наурыз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Бұлтты, қар, бұрқасын.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8-10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563565"/>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26529303"/>
              </p:ext>
            </p:extLst>
          </p:nvPr>
        </p:nvGraphicFramePr>
        <p:xfrm>
          <a:off x="4926188" y="3808040"/>
          <a:ext cx="4779340" cy="2645296"/>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401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021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3146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0.629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3146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0.629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23743</TotalTime>
  <Words>572</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4604</cp:revision>
  <cp:lastPrinted>2021-07-01T03:56:27Z</cp:lastPrinted>
  <dcterms:created xsi:type="dcterms:W3CDTF">2018-03-27T06:03:00Z</dcterms:created>
  <dcterms:modified xsi:type="dcterms:W3CDTF">2025-03-04T08:51:44Z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