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426" y="9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33865495"/>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a:t>
                      </a:r>
                      <a:r>
                        <a:rPr lang="en-US" altLang="x-none" sz="1600" b="1" i="1" dirty="0" smtClean="0">
                          <a:solidFill>
                            <a:srgbClr val="002060"/>
                          </a:solidFill>
                          <a:latin typeface="Times New Roman" panose="02020603050405020304" pitchFamily="18" charset="0"/>
                          <a:cs typeface="Times New Roman" panose="02020603050405020304" pitchFamily="18" charset="0"/>
                        </a:rPr>
                        <a:t>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4</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Метеорологиялық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9831933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1462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kk-KZ"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5</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наурызға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0</a:t>
            </a:r>
            <a:r>
              <a:rPr lang="en-US" altLang="ru-RU" sz="1100" b="1" dirty="0" smtClean="0">
                <a:solidFill>
                  <a:srgbClr val="000000"/>
                </a:solidFill>
                <a:latin typeface="Times New Roman" panose="02020603050405020304" pitchFamily="18" charset="0"/>
                <a:cs typeface="Times New Roman" panose="02020603050405020304" pitchFamily="18" charset="0"/>
              </a:rPr>
              <a:t>5</a:t>
            </a:r>
            <a:r>
              <a:rPr lang="kk-KZ" altLang="ru-RU" sz="1100" b="1" dirty="0" smtClean="0">
                <a:solidFill>
                  <a:srgbClr val="000000"/>
                </a:solidFill>
                <a:latin typeface="Times New Roman" panose="02020603050405020304" pitchFamily="18" charset="0"/>
                <a:cs typeface="Times New Roman" panose="02020603050405020304" pitchFamily="18" charset="0"/>
              </a:rPr>
              <a:t> наурыз</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Түнде және таңертең тұман, жолдарда көктайғақ.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оңтүстік-батыстан, батыстан,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 </a:t>
            </a:r>
            <a:r>
              <a:rPr lang="kk-KZ" sz="1100" dirty="0" smtClean="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4-6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06</a:t>
            </a:r>
            <a:r>
              <a:rPr lang="kk-KZ" sz="1100" b="1" dirty="0" smtClean="0">
                <a:solidFill>
                  <a:srgbClr val="000000"/>
                </a:solidFill>
                <a:latin typeface="Times New Roman" panose="02020603050405020304" pitchFamily="18" charset="0"/>
                <a:cs typeface="Times New Roman" panose="02020603050405020304" pitchFamily="18" charset="0"/>
              </a:rPr>
              <a:t> 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5</a:t>
            </a:r>
            <a:r>
              <a:rPr lang="kk-KZ" sz="1100" b="1" dirty="0" smtClean="0">
                <a:solidFill>
                  <a:srgbClr val="000000"/>
                </a:solidFill>
                <a:latin typeface="Times New Roman" panose="02020603050405020304" pitchFamily="18" charset="0"/>
                <a:cs typeface="Times New Roman" panose="02020603050405020304" pitchFamily="18" charset="0"/>
              </a:rPr>
              <a:t> наурыз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6</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екпіні 15-20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Ауа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30270</TotalTime>
  <Words>600</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3803</cp:revision>
  <cp:lastPrinted>2021-07-01T07:38:07Z</cp:lastPrinted>
  <dcterms:created xsi:type="dcterms:W3CDTF">2018-03-27T06:03:00Z</dcterms:created>
  <dcterms:modified xsi:type="dcterms:W3CDTF">2025-03-04T07:22:10Z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