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0593028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04</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Оңтүстік-шығыстан, оңтүстіктен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4-6 аяз, күндіз 8-10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06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05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06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0-2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06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13967</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3577</cp:revision>
  <cp:lastPrinted>2021-07-01T03:56:27Z</cp:lastPrinted>
  <dcterms:created xsi:type="dcterms:W3CDTF">2018-03-27T06:03:00Z</dcterms:created>
  <dcterms:modified xsi:type="dcterms:W3CDTF">2025-03-04T07:32:36Z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