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11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1299072"/>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kk-KZ" sz="8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06 </a:t>
            </a:r>
            <a:r>
              <a:rPr lang="ru-RU" altLang="ru-RU" sz="1200" b="1" dirty="0" err="1" smtClean="0">
                <a:latin typeface="Times New Roman" pitchFamily="18" charset="0"/>
                <a:cs typeface="Times New Roman" pitchFamily="18" charset="0"/>
              </a:rPr>
              <a:t>наурызға</a:t>
            </a:r>
            <a:endParaRPr lang="ru-RU" altLang="ru-RU" sz="1200" b="1" dirty="0" smtClean="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06 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оңтүстік-шығыстан соғады, </a:t>
            </a:r>
            <a:r>
              <a:rPr lang="kk-KZ" sz="1200" smtClean="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 Ауа температурасы 13-15°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22317" y="22604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2317" y="31641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4267288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18672</TotalTime>
  <Words>579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3323</cp:revision>
  <cp:lastPrinted>2021-07-01T03:56:27Z</cp:lastPrinted>
  <dcterms:created xsi:type="dcterms:W3CDTF">2018-03-27T06:03:00Z</dcterms:created>
  <dcterms:modified xsi:type="dcterms:W3CDTF">2025-03-04T08:25:01Z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