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432" y="49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04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612358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05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түнде аздаған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қар. Сырма</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a:t>
            </a:r>
            <a:r>
              <a:rPr lang="kk-KZ" sz="1100" dirty="0">
                <a:latin typeface="Times New Roman" pitchFamily="18" charset="0"/>
                <a:cs typeface="Times New Roman" pitchFamily="18" charset="0"/>
              </a:rPr>
              <a:t>күші 9-14 м/с. Ауа температурасы түнде </a:t>
            </a:r>
            <a:r>
              <a:rPr lang="kk-KZ" sz="1100" dirty="0" smtClean="0">
                <a:latin typeface="Times New Roman" pitchFamily="18" charset="0"/>
                <a:cs typeface="Times New Roman" pitchFamily="18" charset="0"/>
              </a:rPr>
              <a:t>20-22,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градус </a:t>
            </a:r>
            <a:r>
              <a:rPr lang="kk-KZ" sz="1100" dirty="0">
                <a:latin typeface="Times New Roman" pitchFamily="18" charset="0"/>
                <a:cs typeface="Times New Roman" pitchFamily="18" charset="0"/>
              </a:rPr>
              <a:t>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06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жауын-шашынсыз. Оңтүстік-батыстан жел соғады, күші 9-14 м/с.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8-10 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05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06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16087</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5967</cp:revision>
  <cp:lastPrinted>2021-07-01T03:56:27Z</cp:lastPrinted>
  <dcterms:created xsi:type="dcterms:W3CDTF">2018-03-27T06:03:00Z</dcterms:created>
  <dcterms:modified xsi:type="dcterms:W3CDTF">2025-03-04T08:01:26Z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