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098902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a:t>
                      </a:r>
                      <a:r>
                        <a:rPr lang="ru-KZ"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ru-KZ" altLang="zh-CN" sz="1200" b="1" i="1" baseline="0" dirty="0">
                          <a:solidFill>
                            <a:srgbClr val="002060"/>
                          </a:solidFill>
                          <a:latin typeface="Times New Roman" panose="02020603050405020304" pitchFamily="18" charset="0"/>
                          <a:cs typeface="Times New Roman" panose="02020603050405020304" pitchFamily="18" charset="0"/>
                        </a:rPr>
                        <a:t>4</a:t>
                      </a:r>
                      <a:r>
                        <a:rPr lang="ru-RU" altLang="zh-CN" sz="1200" b="1" i="1" baseline="0" dirty="0">
                          <a:solidFill>
                            <a:srgbClr val="002060"/>
                          </a:solidFill>
                          <a:latin typeface="Times New Roman" panose="02020603050405020304" pitchFamily="18" charset="0"/>
                          <a:cs typeface="Times New Roman" panose="02020603050405020304" pitchFamily="18" charset="0"/>
                        </a:rPr>
                        <a:t>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a:t>
            </a:r>
            <a:r>
              <a:rPr lang="ru-KZ"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78738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0</a:t>
            </a:r>
            <a:r>
              <a:rPr lang="ru-KZ" altLang="ru-RU" sz="1100" b="1" dirty="0">
                <a:solidFill>
                  <a:prstClr val="black"/>
                </a:solidFill>
                <a:latin typeface="Times New Roman" panose="02020603050405020304" pitchFamily="18" charset="0"/>
                <a:cs typeface="Times New Roman" panose="02020603050405020304" pitchFamily="18" charset="0"/>
              </a:rPr>
              <a:t>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4</a:t>
            </a:r>
            <a:r>
              <a:rPr lang="ru-RU" sz="1100" b="1" dirty="0">
                <a:latin typeface="Times New Roman" panose="02020603050405020304" pitchFamily="18" charset="0"/>
                <a:cs typeface="Times New Roman" panose="02020603050405020304" pitchFamily="18" charset="0"/>
              </a:rPr>
              <a:t> наурыз с. 20-ден 0</a:t>
            </a:r>
            <a:r>
              <a:rPr lang="ru-KZ" sz="1100" b="1" dirty="0">
                <a:latin typeface="Times New Roman" panose="02020603050405020304" pitchFamily="18" charset="0"/>
                <a:cs typeface="Times New Roman" panose="02020603050405020304" pitchFamily="18" charset="0"/>
              </a:rPr>
              <a:t>5</a:t>
            </a:r>
            <a:r>
              <a:rPr lang="ru-RU" sz="1100" b="1" dirty="0">
                <a:latin typeface="Times New Roman" panose="02020603050405020304" pitchFamily="18" charset="0"/>
                <a:cs typeface="Times New Roman" panose="02020603050405020304" pitchFamily="18" charset="0"/>
              </a:rPr>
              <a:t>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аздаған қар жаяу бұрқасын.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5-7 аяз. </a:t>
            </a:r>
          </a:p>
          <a:p>
            <a:pPr algn="ctr"/>
            <a:r>
              <a:rPr lang="ru-RU" sz="1100" b="1" kern="1400" dirty="0">
                <a:latin typeface="Times New Roman" panose="02020603050405020304" pitchFamily="18" charset="0"/>
                <a:cs typeface="Times New Roman" panose="02020603050405020304" pitchFamily="18" charset="0"/>
              </a:rPr>
              <a:t>0</a:t>
            </a:r>
            <a:r>
              <a:rPr lang="ru-KZ" sz="1100" b="1" kern="1400" dirty="0">
                <a:latin typeface="Times New Roman" panose="02020603050405020304" pitchFamily="18" charset="0"/>
                <a:cs typeface="Times New Roman" panose="02020603050405020304" pitchFamily="18" charset="0"/>
              </a:rPr>
              <a:t>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a:t>
            </a:r>
            <a:r>
              <a:rPr lang="ru-KZ" sz="1100" b="1" kern="1400" dirty="0">
                <a:latin typeface="Times New Roman" panose="02020603050405020304" pitchFamily="18" charset="0"/>
                <a:cs typeface="Times New Roman" panose="02020603050405020304" pitchFamily="18" charset="0"/>
              </a:rPr>
              <a:t>5</a:t>
            </a:r>
            <a:r>
              <a:rPr lang="ru-RU" sz="1100" b="1" kern="1400" dirty="0">
                <a:latin typeface="Times New Roman" panose="02020603050405020304" pitchFamily="18" charset="0"/>
                <a:cs typeface="Times New Roman" panose="02020603050405020304" pitchFamily="18" charset="0"/>
              </a:rPr>
              <a:t> наурыз </a:t>
            </a:r>
            <a:r>
              <a:rPr lang="ru-RU" sz="1100" b="1" dirty="0">
                <a:latin typeface="Times New Roman" panose="02020603050405020304" pitchFamily="18" charset="0"/>
                <a:cs typeface="Times New Roman" panose="02020603050405020304" pitchFamily="18" charset="0"/>
              </a:rPr>
              <a:t>с. 20-ден 0</a:t>
            </a:r>
            <a:r>
              <a:rPr lang="ru-KZ" sz="1100" b="1" dirty="0">
                <a:latin typeface="Times New Roman" panose="02020603050405020304" pitchFamily="18" charset="0"/>
                <a:cs typeface="Times New Roman" panose="02020603050405020304" pitchFamily="18" charset="0"/>
              </a:rPr>
              <a:t>6</a:t>
            </a:r>
            <a:r>
              <a:rPr lang="ru-RU" sz="1100" b="1"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10-12</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5</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6</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a:solidFill>
                  <a:srgbClr val="000000"/>
                </a:solidFill>
                <a:latin typeface="Times New Roman" panose="02020603050405020304" pitchFamily="18" charset="0"/>
                <a:cs typeface="Times New Roman" panose="02020603050405020304" pitchFamily="18" charset="0"/>
              </a:rPr>
              <a:t>Г</a:t>
            </a:r>
            <a:r>
              <a:rPr lang="kk-KZ" altLang="ru-RU" sz="1200" b="1" i="1">
                <a:solidFill>
                  <a:srgbClr val="000000"/>
                </a:solidFill>
                <a:latin typeface="Times New Roman" panose="02020603050405020304" pitchFamily="18" charset="0"/>
                <a:cs typeface="Times New Roman" panose="02020603050405020304" pitchFamily="18" charset="0"/>
              </a:rPr>
              <a:t>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38382</TotalTime>
  <Words>619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6056</cp:revision>
  <cp:lastPrinted>2023-01-16T10:13:34Z</cp:lastPrinted>
  <dcterms:created xsi:type="dcterms:W3CDTF">2018-03-27T06:03:00Z</dcterms:created>
  <dcterms:modified xsi:type="dcterms:W3CDTF">2025-03-04T06:30:45Z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