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253389"/>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47760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түнде </a:t>
            </a:r>
            <a:r>
              <a:rPr lang="kk-KZ" altLang="ru-RU" sz="1200" dirty="0" smtClean="0">
                <a:latin typeface="Times New Roman" panose="02020603050405020304" pitchFamily="18" charset="0"/>
                <a:cs typeface="Times New Roman" panose="02020603050405020304" pitchFamily="18" charset="0"/>
              </a:rPr>
              <a:t>аздаған қар</a:t>
            </a:r>
            <a:r>
              <a:rPr lang="kk-KZ" altLang="ru-RU" sz="1200" dirty="0">
                <a:latin typeface="Times New Roman" panose="02020603050405020304" pitchFamily="18" charset="0"/>
                <a:cs typeface="Times New Roman" panose="02020603050405020304" pitchFamily="18" charset="0"/>
              </a:rPr>
              <a:t>, жаяу бұрқасын, күндіз жауын-шашын (жаңбыр, қар), бұрқасын, көктайғақ. Оңтүстік-шығыстан соғатын жел оңтүстік-батысқа, оңтүстікке ауысады, күші </a:t>
            </a:r>
            <a:r>
              <a:rPr lang="kk-KZ" altLang="ru-RU" sz="1200" dirty="0" smtClean="0">
                <a:latin typeface="Times New Roman" panose="02020603050405020304" pitchFamily="18" charset="0"/>
                <a:cs typeface="Times New Roman" panose="02020603050405020304" pitchFamily="18" charset="0"/>
              </a:rPr>
              <a:t>9-14, таңертең және күндіз </a:t>
            </a:r>
            <a:r>
              <a:rPr lang="kk-KZ" altLang="ru-RU" sz="1200" dirty="0">
                <a:latin typeface="Times New Roman" panose="02020603050405020304" pitchFamily="18" charset="0"/>
                <a:cs typeface="Times New Roman" panose="02020603050405020304" pitchFamily="18" charset="0"/>
              </a:rPr>
              <a:t>екпіні </a:t>
            </a:r>
            <a:r>
              <a:rPr lang="kk-KZ" altLang="ru-RU" sz="1200" dirty="0" smtClean="0">
                <a:latin typeface="Times New Roman" panose="02020603050405020304" pitchFamily="18" charset="0"/>
                <a:cs typeface="Times New Roman" panose="02020603050405020304" pitchFamily="18" charset="0"/>
              </a:rPr>
              <a:t>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8-10 градус </a:t>
            </a:r>
            <a:r>
              <a:rPr lang="kk-KZ" altLang="ru-RU" sz="1200" dirty="0">
                <a:latin typeface="Times New Roman" panose="02020603050405020304" pitchFamily="18" charset="0"/>
                <a:cs typeface="Times New Roman" panose="02020603050405020304" pitchFamily="18" charset="0"/>
              </a:rPr>
              <a:t>аяз, күндіз 1 градус аяз-1 градус жылы.</a:t>
            </a:r>
            <a:endParaRPr lang="kk-KZ" sz="1200"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sz="1150" b="1" dirty="0" err="1" smtClean="0">
                <a:latin typeface="Times New Roman" panose="02020603050405020304" pitchFamily="18" charset="0"/>
                <a:cs typeface="Times New Roman" panose="02020603050405020304" pitchFamily="18" charset="0"/>
              </a:rPr>
              <a:t>наурыз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a:t>
            </a:r>
            <a:r>
              <a:rPr lang="kk-KZ" altLang="ru-RU" sz="1200" dirty="0">
                <a:latin typeface="Times New Roman" panose="02020603050405020304" pitchFamily="18" charset="0"/>
                <a:cs typeface="Times New Roman" panose="02020603050405020304" pitchFamily="18" charset="0"/>
              </a:rPr>
              <a:t>жауын-шашын (жаңбыр, қар), жаяу бұрқасын, көктайғақ.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576244"/>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28856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25623</TotalTime>
  <Words>638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4707</cp:revision>
  <cp:lastPrinted>2021-07-01T07:38:07Z</cp:lastPrinted>
  <dcterms:created xsi:type="dcterms:W3CDTF">2018-03-27T06:03:00Z</dcterms:created>
  <dcterms:modified xsi:type="dcterms:W3CDTF">2025-03-05T07:41:48Z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