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916300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низовая метель, днем осадки (дождь, снег), метель, гололед. Ветер юго-западный, южный 9-14, днем порывы 17-22 м/с. Температура воздуха ночью 3-5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914594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3981</TotalTime>
  <Words>572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560</cp:revision>
  <cp:lastPrinted>2021-07-01T03:56:27Z</cp:lastPrinted>
  <dcterms:created xsi:type="dcterms:W3CDTF">2024-09-22T07:48:17Z</dcterms:created>
  <dcterms:modified xsi:type="dcterms:W3CDTF">2025-03-05T07:36:20Z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