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30746913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064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 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99814" y="212378"/>
            <a:ext cx="471490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Актобе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06 марта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по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ч. 06 марта 2025 г.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ночью снег, днем небольшие осадки (дождь, снег). Ветер юго-западный, западный 5-10 м/с. Температура воздуха ночью 3-5, днем 0-2 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07 марта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06 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07 марта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небольшие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осадки.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юго-западный 0-5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3-5 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05 марта 2025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17610121"/>
              </p:ext>
            </p:extLst>
          </p:nvPr>
        </p:nvGraphicFramePr>
        <p:xfrm>
          <a:off x="5049291" y="4016519"/>
          <a:ext cx="4613617" cy="2346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5305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364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1137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0.227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0.287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0.190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0.325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5533" y="2216449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06 марта, ночью 07 марта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города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66455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131934" y="60928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Тілеубергенова А.А./Сұлтанова Н.А.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41730</TotalTime>
  <Words>596</Words>
  <Application>Microsoft Office PowerPoint</Application>
  <PresentationFormat>Лист A4 (210x297 мм)</PresentationFormat>
  <Paragraphs>91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5552</cp:revision>
  <cp:lastPrinted>2021-02-03T11:37:00Z</cp:lastPrinted>
  <dcterms:created xsi:type="dcterms:W3CDTF">2018-03-27T06:03:00Z</dcterms:created>
  <dcterms:modified xsi:type="dcterms:W3CDTF">2025-03-05T10:59:43Z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