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76" d="100"/>
          <a:sy n="76" d="100"/>
        </p:scale>
        <p:origin x="62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27028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до 20 ч. 06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днем осадки (дождь, снег), метель, гололёд. Ветер южный 9-14, днем порывы 15-20 м/с. Температура воздуха ночью 12-14, днем 0-2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35164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марта, ночью 07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Гилей 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41251</TotalTime>
  <Words>671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6308</cp:revision>
  <cp:lastPrinted>2021-11-30T05:55:24Z</cp:lastPrinted>
  <dcterms:created xsi:type="dcterms:W3CDTF">2018-03-27T06:03:00Z</dcterms:created>
  <dcterms:modified xsi:type="dcterms:W3CDTF">2025-03-05T06:16:51Z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