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0746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днем осадки (дождь, снег). Низовая метель, туман. Днем на дорогах гололедица. Ветер 7-12 м/с. Температура воздуха ночью 7-9, днем 0-2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поземок.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7-9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44210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22260</TotalTime>
  <Words>613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3524</cp:revision>
  <cp:lastPrinted>2021-07-01T03:56:27Z</cp:lastPrinted>
  <dcterms:created xsi:type="dcterms:W3CDTF">2018-03-27T06:03:00Z</dcterms:created>
  <dcterms:modified xsi:type="dcterms:W3CDTF">2025-03-05T06:27:38Z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