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566503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небольшой снег, низовая метель, днем осадки (дождь, снег), метель, гололед. Ветер юго-восточный с переходом на юго-западный, южный 9-14, утром и днем порывы 15-20 м/с. Температура воздуха ночью 8-10 мороза, днем 1 мороза-1 тепла.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жауын-шашын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жаңбыр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жаяу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бұрқасын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көктайғақ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59413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23910</TotalTime>
  <Words>629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4624</cp:revision>
  <cp:lastPrinted>2021-07-01T03:56:27Z</cp:lastPrinted>
  <dcterms:created xsi:type="dcterms:W3CDTF">2018-03-27T06:03:00Z</dcterms:created>
  <dcterms:modified xsi:type="dcterms:W3CDTF">2025-03-05T07:42:21Z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