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77" y="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482828500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64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0</a:t>
                      </a:r>
                      <a:r>
                        <a:rPr lang="ru-RU" dirty="0"/>
                        <a:t>5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марта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0</a:t>
            </a:r>
            <a:r>
              <a:rPr lang="ru-RU" dirty="0"/>
              <a:t>5</a:t>
            </a:r>
            <a:r>
              <a:rPr dirty="0"/>
              <a:t> </a:t>
            </a:r>
            <a:r>
              <a:rPr dirty="0" err="1"/>
              <a:t>марта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237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снег, днем осадки (дождь, снег). Метель, гололед. Ветер южный, юго-западный 9-14, порывы 15-20 м/с. Температура воздуха ночью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6-8 мороза,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около 0 градусов.</a:t>
            </a: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на 07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осадки (снег, дождь). Метель, гололед. Ветер юго-западный 9-14, порывы 15-20 м/с. Температура воздуха 3-5 мороза.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6" y="2449121"/>
            <a:ext cx="4576758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dirty="0"/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992180268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1195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 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Калманбаева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664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6</cp:revision>
  <dcterms:modified xsi:type="dcterms:W3CDTF">2025-03-05T09:22:34Z</dcterms:modified>
</cp:coreProperties>
</file>