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7125292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1773333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390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06 </a:t>
            </a:r>
            <a:r>
              <a:rPr lang="kk-KZ" altLang="ru-RU" sz="1150" b="1" dirty="0" smtClean="0">
                <a:latin typeface="Times New Roman" pitchFamily="18" charset="0"/>
                <a:cs typeface="Times New Roman" pitchFamily="18" charset="0"/>
              </a:rPr>
              <a:t>наурызға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наурыз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 </a:t>
            </a:r>
            <a:r>
              <a:rPr lang="ru-RU" altLang="ru-RU" sz="1150" b="1" dirty="0" err="1" smtClean="0">
                <a:latin typeface="Times New Roman" pitchFamily="18" charset="0"/>
                <a:cs typeface="Times New Roman" pitchFamily="18" charset="0"/>
              </a:rPr>
              <a:t>наурыз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kk-KZ" sz="1150" dirty="0" smtClean="0">
                <a:latin typeface="Times New Roman" pitchFamily="18" charset="0"/>
                <a:cs typeface="Times New Roman" pitchFamily="18" charset="0"/>
              </a:rPr>
              <a:t>Бұлтты</a:t>
            </a:r>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кей уақытта жауын-шашын </a:t>
            </a:r>
            <a:r>
              <a:rPr lang="en-US"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жаңбыр, қар</a:t>
            </a:r>
            <a:r>
              <a:rPr lang="en-US"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 жаяу бұрқасын</a:t>
            </a:r>
            <a:r>
              <a:rPr lang="en-US"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көктайғақ</a:t>
            </a:r>
            <a:r>
              <a:rPr lang="en-US" sz="1150" dirty="0">
                <a:latin typeface="Times New Roman" pitchFamily="18" charset="0"/>
                <a:cs typeface="Times New Roman" pitchFamily="18" charset="0"/>
              </a:rPr>
              <a:t>.</a:t>
            </a:r>
            <a:r>
              <a:rPr lang="kk-KZ" sz="1150" dirty="0" smtClean="0">
                <a:latin typeface="Times New Roman" pitchFamily="18" charset="0"/>
                <a:cs typeface="Times New Roman" pitchFamily="18" charset="0"/>
              </a:rPr>
              <a:t> </a:t>
            </a:r>
            <a:r>
              <a:rPr lang="kk-KZ" sz="1150" kern="1400" dirty="0" smtClean="0">
                <a:latin typeface="Times New Roman"/>
                <a:ea typeface="Times New Roman"/>
              </a:rPr>
              <a:t>Оңтүстік-батыстан </a:t>
            </a:r>
            <a:r>
              <a:rPr lang="kk-KZ" sz="1150" dirty="0" smtClean="0">
                <a:latin typeface="Times New Roman" pitchFamily="18" charset="0"/>
                <a:cs typeface="Times New Roman" pitchFamily="18" charset="0"/>
              </a:rPr>
              <a:t>жел </a:t>
            </a:r>
            <a:r>
              <a:rPr lang="kk-KZ" sz="1150" dirty="0">
                <a:latin typeface="Times New Roman" pitchFamily="18" charset="0"/>
                <a:cs typeface="Times New Roman" pitchFamily="18" charset="0"/>
              </a:rPr>
              <a:t>соғады, күші </a:t>
            </a:r>
            <a:r>
              <a:rPr lang="en-US" sz="1150" dirty="0" smtClean="0">
                <a:latin typeface="Times New Roman" pitchFamily="18" charset="0"/>
                <a:cs typeface="Times New Roman" pitchFamily="18" charset="0"/>
              </a:rPr>
              <a:t>9-14, </a:t>
            </a:r>
            <a:r>
              <a:rPr lang="ru-RU" sz="1150" dirty="0" err="1" smtClean="0">
                <a:latin typeface="Times New Roman" pitchFamily="18" charset="0"/>
                <a:cs typeface="Times New Roman" pitchFamily="18" charset="0"/>
              </a:rPr>
              <a:t>екпіні</a:t>
            </a:r>
            <a:r>
              <a:rPr lang="ru-RU" sz="1150" dirty="0" smtClean="0">
                <a:latin typeface="Times New Roman" pitchFamily="18" charset="0"/>
                <a:cs typeface="Times New Roman" pitchFamily="18" charset="0"/>
              </a:rPr>
              <a:t> 15-20 </a:t>
            </a:r>
            <a:r>
              <a:rPr lang="kk-KZ" sz="1150" dirty="0" smtClean="0">
                <a:latin typeface="Times New Roman" pitchFamily="18" charset="0"/>
                <a:cs typeface="Times New Roman" pitchFamily="18" charset="0"/>
              </a:rPr>
              <a:t>м/с</a:t>
            </a:r>
            <a:r>
              <a:rPr lang="kk-KZ" sz="1150" dirty="0">
                <a:latin typeface="Times New Roman" pitchFamily="18" charset="0"/>
                <a:cs typeface="Times New Roman" pitchFamily="18" charset="0"/>
              </a:rPr>
              <a:t>. Ауа температурасы түнде </a:t>
            </a:r>
            <a:r>
              <a:rPr lang="kk-KZ" sz="1150" dirty="0" smtClean="0">
                <a:latin typeface="Times New Roman" pitchFamily="18" charset="0"/>
                <a:cs typeface="Times New Roman" pitchFamily="18" charset="0"/>
              </a:rPr>
              <a:t>0-2</a:t>
            </a:r>
            <a:r>
              <a:rPr lang="kk-KZ"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аяз, </a:t>
            </a:r>
            <a:r>
              <a:rPr lang="kk-KZ" sz="1150" dirty="0">
                <a:latin typeface="Times New Roman" pitchFamily="18" charset="0"/>
                <a:cs typeface="Times New Roman" pitchFamily="18" charset="0"/>
              </a:rPr>
              <a:t>күндіз </a:t>
            </a:r>
            <a:r>
              <a:rPr lang="kk-KZ" sz="1150" dirty="0" smtClean="0">
                <a:latin typeface="Times New Roman" pitchFamily="18" charset="0"/>
                <a:cs typeface="Times New Roman" pitchFamily="18" charset="0"/>
              </a:rPr>
              <a:t>1-3</a:t>
            </a:r>
            <a:r>
              <a:rPr lang="kk-KZ"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жылы.</a:t>
            </a: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наурыздан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 </a:t>
            </a:r>
            <a:r>
              <a:rPr lang="ru-RU" altLang="ru-RU" sz="1150" b="1" dirty="0" err="1" smtClean="0">
                <a:latin typeface="Times New Roman" pitchFamily="18" charset="0"/>
                <a:cs typeface="Times New Roman" pitchFamily="18" charset="0"/>
              </a:rPr>
              <a:t>наурыз</a:t>
            </a:r>
            <a:r>
              <a:rPr lang="kk-KZ" altLang="ru-RU" sz="1150" b="1" dirty="0" smtClean="0">
                <a:latin typeface="Times New Roman" pitchFamily="18" charset="0"/>
                <a:cs typeface="Times New Roman" pitchFamily="18" charset="0"/>
              </a:rPr>
              <a:t> </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Бұлтты, жауын-шашын</a:t>
            </a:r>
            <a:r>
              <a:rPr lang="en-US" sz="1150" dirty="0" smtClean="0">
                <a:latin typeface="Times New Roman" pitchFamily="18" charset="0"/>
                <a:cs typeface="Times New Roman" pitchFamily="18" charset="0"/>
              </a:rPr>
              <a:t> </a:t>
            </a:r>
            <a:r>
              <a:rPr lang="en-US" sz="1150" dirty="0">
                <a:latin typeface="Times New Roman" pitchFamily="18" charset="0"/>
                <a:cs typeface="Times New Roman" pitchFamily="18" charset="0"/>
              </a:rPr>
              <a:t>(</a:t>
            </a:r>
            <a:r>
              <a:rPr lang="kk-KZ" sz="1150" dirty="0">
                <a:latin typeface="Times New Roman" pitchFamily="18" charset="0"/>
                <a:cs typeface="Times New Roman" pitchFamily="18" charset="0"/>
              </a:rPr>
              <a:t>жаңбыр, қар</a:t>
            </a:r>
            <a:r>
              <a:rPr lang="en-US"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 жаяу бұрқасын, көктайғақ.</a:t>
            </a:r>
            <a:r>
              <a:rPr lang="kk-KZ" sz="1150" kern="1400" dirty="0" smtClean="0">
                <a:latin typeface="Times New Roman"/>
                <a:ea typeface="Times New Roman"/>
              </a:rPr>
              <a:t> Оңтүстік-батыстан, батыстан жел </a:t>
            </a:r>
            <a:r>
              <a:rPr lang="kk-KZ" sz="1150" kern="1400" dirty="0">
                <a:latin typeface="Times New Roman"/>
                <a:ea typeface="Times New Roman"/>
              </a:rPr>
              <a:t>соғады, </a:t>
            </a:r>
            <a:r>
              <a:rPr lang="kk-KZ" sz="1150" kern="1400" dirty="0" smtClean="0">
                <a:latin typeface="Times New Roman"/>
                <a:ea typeface="Times New Roman"/>
              </a:rPr>
              <a:t>күші </a:t>
            </a:r>
            <a:r>
              <a:rPr lang="kk-KZ" sz="1150" kern="1400" dirty="0" smtClean="0">
                <a:latin typeface="Times New Roman"/>
                <a:ea typeface="Times New Roman"/>
              </a:rPr>
              <a:t>9-14 </a:t>
            </a:r>
            <a:r>
              <a:rPr lang="kk-KZ" sz="1150" kern="1400" dirty="0" smtClean="0">
                <a:latin typeface="Times New Roman"/>
                <a:ea typeface="Times New Roman"/>
              </a:rPr>
              <a:t>м/с</a:t>
            </a:r>
            <a:r>
              <a:rPr lang="kk-KZ" sz="1150" kern="1400" dirty="0">
                <a:latin typeface="Times New Roman"/>
                <a:ea typeface="Times New Roman"/>
              </a:rPr>
              <a:t>. Ауа </a:t>
            </a:r>
            <a:r>
              <a:rPr lang="kk-KZ" sz="1150" kern="1400" dirty="0" smtClean="0">
                <a:latin typeface="Times New Roman"/>
                <a:ea typeface="Times New Roman"/>
              </a:rPr>
              <a:t>температурасы </a:t>
            </a:r>
            <a:r>
              <a:rPr lang="kk-KZ" sz="1150" kern="1400" dirty="0">
                <a:latin typeface="Times New Roman"/>
                <a:ea typeface="Times New Roman"/>
              </a:rPr>
              <a:t> </a:t>
            </a:r>
            <a:r>
              <a:rPr lang="kk-KZ" sz="1150" kern="1400" dirty="0" smtClean="0">
                <a:latin typeface="Times New Roman"/>
                <a:ea typeface="Times New Roman"/>
              </a:rPr>
              <a:t>0-2</a:t>
            </a:r>
            <a:r>
              <a:rPr lang="kk-KZ" sz="1150" kern="1400" dirty="0" smtClean="0">
                <a:latin typeface="Times New Roman"/>
                <a:ea typeface="Times New Roman"/>
              </a:rPr>
              <a:t> </a:t>
            </a:r>
            <a:r>
              <a:rPr lang="kk-KZ" sz="1150" kern="1400" dirty="0" smtClean="0">
                <a:latin typeface="Times New Roman"/>
                <a:ea typeface="Times New Roman"/>
              </a:rPr>
              <a:t>аяз.</a:t>
            </a:r>
            <a:endParaRPr lang="kk-KZ" sz="115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25905</TotalTime>
  <Words>596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4362</cp:revision>
  <cp:lastPrinted>2023-02-06T06:57:51Z</cp:lastPrinted>
  <dcterms:created xsi:type="dcterms:W3CDTF">2018-03-27T06:03:00Z</dcterms:created>
  <dcterms:modified xsi:type="dcterms:W3CDTF">2025-03-05T07:50:45Z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