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08659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06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05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06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 жауады, күндіз аздаған аздаған жауын-шашын (қар, жаңбыр) болады. Оңтүстік-батыстан, батыстан жел соғады, күші 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07 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06 наурыз, 07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22728</TotalTime>
  <Words>528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5381</cp:revision>
  <cp:lastPrinted>2021-07-01T07:38:07Z</cp:lastPrinted>
  <dcterms:created xsi:type="dcterms:W3CDTF">2018-03-27T06:03:00Z</dcterms:created>
  <dcterms:modified xsi:type="dcterms:W3CDTF">2025-03-05T10:59:35Z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