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264149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түнде аздаған қар, жаяу бұрқасын, күндіз жауын-шашын (жаңбыр, қар), бұрқасын, көктайғақ. Оңтүстік-шығыстан соғатын жел оңтүстік-батысқа, оңтүстікке ауысады, күші 9-14, таңертең және күндіз екпіні 15-20 м/с. Ауа температурасы түнде 8-10 градус аяз, күндіз 1 градус аяз-1 градус жылы.</a:t>
            </a:r>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жауын-шашын (жаңбыр, қар), жаяу бұрқасын, көктайғақ.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6356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9939727"/>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23743</TotalTime>
  <Words>598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4606</cp:revision>
  <cp:lastPrinted>2021-07-01T03:56:27Z</cp:lastPrinted>
  <dcterms:created xsi:type="dcterms:W3CDTF">2018-03-27T06:03:00Z</dcterms:created>
  <dcterms:modified xsi:type="dcterms:W3CDTF">2025-03-05T07:42:24Z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