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61151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4487607"/>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жауын-шашын (жаңбыр, қар). </a:t>
            </a:r>
            <a:r>
              <a:rPr lang="kk-KZ" sz="1200" dirty="0" smtClean="0">
                <a:latin typeface="Times New Roman" panose="02020603050405020304" pitchFamily="18" charset="0"/>
                <a:cs typeface="Times New Roman" panose="02020603050405020304" pitchFamily="18" charset="0"/>
              </a:rPr>
              <a:t>Жел оңтүстік-батыстан </a:t>
            </a:r>
            <a:r>
              <a:rPr lang="kk-KZ" sz="1200" dirty="0" smtClean="0">
                <a:latin typeface="Times New Roman" panose="02020603050405020304" pitchFamily="18" charset="0"/>
                <a:cs typeface="Times New Roman" panose="02020603050405020304" pitchFamily="18" charset="0"/>
              </a:rPr>
              <a:t>түнде 9-14, күндіз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күндіз 4-6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a:t>
            </a:r>
            <a:r>
              <a:rPr lang="kk-KZ" sz="1200" dirty="0">
                <a:latin typeface="Times New Roman" panose="02020603050405020304" pitchFamily="18" charset="0"/>
                <a:cs typeface="Times New Roman" panose="02020603050405020304" pitchFamily="18" charset="0"/>
              </a:rPr>
              <a:t>жауын-шашын (жаңбыр, қар).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0-2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66919449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15434</TotalTime>
  <Words>542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3531</cp:revision>
  <cp:lastPrinted>2021-07-01T07:38:07Z</cp:lastPrinted>
  <dcterms:created xsi:type="dcterms:W3CDTF">2018-03-27T06:03:00Z</dcterms:created>
  <dcterms:modified xsi:type="dcterms:W3CDTF">2025-03-05T08:33:06Z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