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199507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қар, күндіз жауын-шашын </a:t>
            </a:r>
            <a:r>
              <a:rPr lang="ru-RU" sz="1300" dirty="0">
                <a:latin typeface="Times New Roman" panose="02020603050405020304" pitchFamily="18" charset="0"/>
                <a:ea typeface="Calibri" panose="020F0502020204030204" pitchFamily="34" charset="0"/>
              </a:rPr>
              <a:t>(</a:t>
            </a:r>
            <a:r>
              <a:rPr lang="ru-RU" sz="1300" dirty="0" err="1">
                <a:latin typeface="Times New Roman" panose="02020603050405020304" pitchFamily="18" charset="0"/>
                <a:ea typeface="Calibri" panose="020F0502020204030204" pitchFamily="34" charset="0"/>
              </a:rPr>
              <a:t>жаңбыр</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қар</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жауады</a:t>
            </a:r>
            <a:r>
              <a:rPr lang="ru-RU" sz="1300" dirty="0">
                <a:latin typeface="Times New Roman" panose="02020603050405020304" pitchFamily="18" charset="0"/>
                <a:ea typeface="Calibri" panose="020F0502020204030204" pitchFamily="34" charset="0"/>
              </a:rPr>
              <a:t>. Ж</a:t>
            </a:r>
            <a:r>
              <a:rPr lang="kk-KZ" sz="1300" dirty="0">
                <a:effectLst/>
                <a:latin typeface="Times New Roman" panose="02020603050405020304" pitchFamily="18" charset="0"/>
                <a:ea typeface="Calibri" panose="020F0502020204030204" pitchFamily="34" charset="0"/>
              </a:rPr>
              <a:t>аяу бұрқасын, тұман күтіледі. Күндіз жолдарда көктайғақ күтіледі. Жел, күші 7-12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7-9, күндіз 0-2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07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жаяу бұрқасын күтіледі.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7-9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0279900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18104</TotalTime>
  <Words>600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3454</cp:revision>
  <cp:lastPrinted>2021-07-01T07:38:07Z</cp:lastPrinted>
  <dcterms:created xsi:type="dcterms:W3CDTF">2018-03-27T06:03:00Z</dcterms:created>
  <dcterms:modified xsi:type="dcterms:W3CDTF">2025-03-05T06:27:40Z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