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17285443"/>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05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05 наурыз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5055702"/>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1239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0.248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1.638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9"/>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06</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05 наурыз с. 20-ден 06 наурыз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жауын-шашын</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жаңбыр, қар</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бұрқасын, көктайғақ. Оңтүстіктен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9-14, күндіз екпіні 15-20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12-14, күндіз 0-2 аяз. </a:t>
            </a:r>
          </a:p>
          <a:p>
            <a:pPr algn="ctr"/>
            <a:r>
              <a:rPr lang="ru-RU" sz="1100" b="1" kern="1400" dirty="0">
                <a:latin typeface="Times New Roman" panose="02020603050405020304" pitchFamily="18" charset="0"/>
                <a:cs typeface="Times New Roman" panose="02020603050405020304" pitchFamily="18" charset="0"/>
              </a:rPr>
              <a:t>07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06 наурыз </a:t>
            </a:r>
            <a:r>
              <a:rPr lang="ru-RU" sz="1100" b="1" dirty="0">
                <a:latin typeface="Times New Roman" panose="02020603050405020304" pitchFamily="18" charset="0"/>
                <a:cs typeface="Times New Roman" panose="02020603050405020304" pitchFamily="18" charset="0"/>
              </a:rPr>
              <a:t>с. 20-ден 07 </a:t>
            </a:r>
            <a:r>
              <a:rPr lang="ru-RU" sz="1100" b="1" kern="1400" dirty="0">
                <a:latin typeface="Times New Roman" panose="02020603050405020304" pitchFamily="18" charset="0"/>
                <a:cs typeface="Times New Roman" panose="02020603050405020304" pitchFamily="18" charset="0"/>
              </a:rPr>
              <a:t>наурыз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9-14</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7-9</a:t>
            </a:r>
            <a:r>
              <a:rPr lang="ru-RU" sz="1100" kern="1400">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06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түнде 07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Гилей В.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38396</TotalTime>
  <Words>615</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6060</cp:revision>
  <cp:lastPrinted>2023-01-16T10:13:34Z</cp:lastPrinted>
  <dcterms:created xsi:type="dcterms:W3CDTF">2018-03-27T06:03:00Z</dcterms:created>
  <dcterms:modified xsi:type="dcterms:W3CDTF">2025-03-05T06:16:48Z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