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1" d="100"/>
          <a:sy n="71" d="100"/>
        </p:scale>
        <p:origin x="77" y="8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48067191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64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05</a:t>
                      </a:r>
                      <a:r>
                        <a:rPr lang="ru-RU" baseline="0" dirty="0"/>
                        <a:t> </a:t>
                      </a:r>
                      <a:r>
                        <a:rPr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06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жаяу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бұрқасын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көктайғак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күтіледі</a:t>
            </a:r>
            <a:r>
              <a:rPr lang="ru-RU" altLang="ru-RU"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Оңтүстік-батыстан жел соғады</a:t>
            </a:r>
            <a:r>
              <a:rPr lang="kk-KZ" sz="1200" dirty="0">
                <a:latin typeface="Times New Roman" pitchFamily="18" charset="0"/>
                <a:cs typeface="Times New Roman" pitchFamily="18" charset="0"/>
              </a:rPr>
              <a:t>, күші 9-14, екпіні 15-20 м/с. Ауа температурасы </a:t>
            </a:r>
            <a:r>
              <a:rPr lang="kk-KZ" sz="1200">
                <a:latin typeface="Times New Roman" pitchFamily="18" charset="0"/>
                <a:cs typeface="Times New Roman" pitchFamily="18" charset="0"/>
              </a:rPr>
              <a:t>түнде 6-8 градус аяз, күндіз 0 </a:t>
            </a:r>
            <a:r>
              <a:rPr lang="kk-KZ" sz="1200" dirty="0">
                <a:latin typeface="Times New Roman" pitchFamily="18" charset="0"/>
                <a:cs typeface="Times New Roman" pitchFamily="18" charset="0"/>
              </a:rPr>
              <a:t>градус шамасында.</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07 наурызға</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06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altLang="ru-RU" sz="1200" b="1" dirty="0">
                <a:latin typeface="Times New Roman" pitchFamily="18" charset="0"/>
                <a:cs typeface="Times New Roman" pitchFamily="18" charset="0"/>
              </a:rPr>
              <a:t>07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кей </a:t>
            </a:r>
            <a:r>
              <a:rPr lang="ru-RU" altLang="ru-RU" sz="1200" dirty="0" err="1">
                <a:latin typeface="Times New Roman" panose="02020603050405020304" pitchFamily="18" charset="0"/>
                <a:cs typeface="Times New Roman" panose="02020603050405020304" pitchFamily="18" charset="0"/>
              </a:rPr>
              <a:t>уақыттарда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бұрқасын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көктайғак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күтіледі</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Оңтүстік-батыстан жел соғады, күші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3-5 градус аяз.</a:t>
            </a:r>
          </a:p>
        </p:txBody>
      </p:sp>
      <p:graphicFrame>
        <p:nvGraphicFramePr>
          <p:cNvPr id="27" name="Table"/>
          <p:cNvGraphicFramePr/>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1195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0</a:t>
            </a:r>
            <a:r>
              <a:rPr lang="ru-RU" dirty="0"/>
              <a:t>5</a:t>
            </a:r>
            <a:r>
              <a:t> </a:t>
            </a:r>
            <a:r>
              <a:rPr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177800"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b="1" dirty="0">
                <a:solidFill>
                  <a:schemeClr val="tx1"/>
                </a:solidFill>
                <a:latin typeface="Times New Roman" pitchFamily="18" charset="0"/>
                <a:cs typeface="Times New Roman" pitchFamily="18" charset="0"/>
              </a:rPr>
              <a:t> сей</a:t>
            </a:r>
            <a:r>
              <a:rPr lang="kk-KZ" altLang="ru-RU" sz="1200" b="1" dirty="0">
                <a:solidFill>
                  <a:schemeClr val="tx1"/>
                </a:solidFill>
                <a:latin typeface="Times New Roman" pitchFamily="18" charset="0"/>
                <a:cs typeface="Times New Roman" pitchFamily="18" charset="0"/>
              </a:rPr>
              <a:t>ілуіне</a:t>
            </a:r>
            <a:r>
              <a:rPr lang="ru-RU"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indent="177800"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көтеріңкі</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күтіледі</a:t>
            </a:r>
            <a:r>
              <a:rPr lang="ru-RU" altLang="ru-RU" sz="1200" dirty="0">
                <a:solidFill>
                  <a:schemeClr val="tx1"/>
                </a:solidFill>
                <a:latin typeface="Times New Roman" pitchFamily="18" charset="0"/>
                <a:cs typeface="Times New Roman"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475258" cy="877555"/>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dirty="0"/>
            </a:p>
            <a:p>
              <a:pPr algn="ctr">
                <a:defRPr sz="1200" i="1">
                  <a:latin typeface="Times New Roman"/>
                  <a:ea typeface="Times New Roman"/>
                  <a:cs typeface="Times New Roman"/>
                  <a:sym typeface="Times New Roman"/>
                </a:defRPr>
              </a:pPr>
              <a:endParaRPr dirty="0"/>
            </a:p>
            <a:p>
              <a:pPr algn="ctr">
                <a:defRPr sz="1200" i="1">
                  <a:latin typeface="Times New Roman"/>
                  <a:ea typeface="Times New Roman"/>
                  <a:cs typeface="Times New Roman"/>
                  <a:sym typeface="Times New Roman"/>
                </a:defRPr>
              </a:pPr>
              <a:endParaRPr dirty="0"/>
            </a:p>
            <a:p>
              <a:pPr algn="ctr">
                <a:defRPr sz="1000" i="1">
                  <a:latin typeface="Times New Roman"/>
                  <a:ea typeface="Times New Roman"/>
                  <a:cs typeface="Times New Roman"/>
                  <a:sym typeface="Times New Roman"/>
                </a:defRPr>
              </a:pPr>
              <a:r>
                <a:rPr dirty="0" err="1"/>
                <a:t>Астана</a:t>
              </a:r>
              <a:r>
                <a:rPr dirty="0"/>
                <a:t> қ., </a:t>
              </a:r>
              <a:r>
                <a:rPr dirty="0" err="1"/>
                <a:t>Мәңгілік</a:t>
              </a:r>
              <a:r>
                <a:rPr dirty="0"/>
                <a:t> </a:t>
              </a:r>
              <a:r>
                <a:rPr dirty="0" err="1"/>
                <a:t>ел</a:t>
              </a:r>
              <a:r>
                <a:rPr dirty="0"/>
                <a:t> </a:t>
              </a:r>
              <a:r>
                <a:rPr dirty="0" err="1"/>
                <a:t>даңғылы</a:t>
              </a:r>
              <a:r>
                <a:rPr dirty="0"/>
                <a:t>,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72062" y="6220014"/>
            <a:ext cx="4426264"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 /</a:t>
            </a:r>
            <a:r>
              <a:rPr lang="ru-RU" sz="1200" dirty="0" err="1">
                <a:latin typeface="Times New Roman"/>
                <a:ea typeface="Times New Roman"/>
                <a:cs typeface="Times New Roman"/>
                <a:sym typeface="Times New Roman"/>
              </a:rPr>
              <a:t>Калманбаева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3158619043"/>
              </p:ext>
            </p:extLst>
          </p:nvPr>
        </p:nvGraphicFramePr>
        <p:xfrm>
          <a:off x="5167312" y="5292560"/>
          <a:ext cx="3993084" cy="928858"/>
        </p:xfrm>
        <a:graphic>
          <a:graphicData uri="http://schemas.openxmlformats.org/drawingml/2006/table">
            <a:tbl>
              <a:tblPr>
                <a:tableStyleId>{4C3C2611-4C71-4FC5-86AE-919BDF0F9419}</a:tableStyleId>
              </a:tblPr>
              <a:tblGrid>
                <a:gridCol w="1996542">
                  <a:extLst>
                    <a:ext uri="{9D8B030D-6E8A-4147-A177-3AD203B41FA5}">
                      <a16:colId xmlns:a16="http://schemas.microsoft.com/office/drawing/2014/main" val="20000"/>
                    </a:ext>
                  </a:extLst>
                </a:gridCol>
                <a:gridCol w="1996542">
                  <a:extLst>
                    <a:ext uri="{9D8B030D-6E8A-4147-A177-3AD203B41FA5}">
                      <a16:colId xmlns:a16="http://schemas.microsoft.com/office/drawing/2014/main" val="20001"/>
                    </a:ext>
                  </a:extLst>
                </a:gridCol>
              </a:tblGrid>
              <a:tr h="535908">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92950">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15</TotalTime>
  <Words>692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7</cp:revision>
  <dcterms:modified xsi:type="dcterms:W3CDTF">2025-03-05T09:23:33Z</dcterms:modified>
</cp:coreProperties>
</file>