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998865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8-13, күндіз екпіні 15-20 м/с. Ауа температурасы түнде 1 аяз-1 жылы, күндіз 15-17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(көбінесе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екпіні 15-20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       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en-US" sz="1100" dirty="0" smtClean="0">
                <a:solidFill>
                  <a:schemeClr val="tx1"/>
                </a:solidFill>
                <a:latin typeface="Times New Roman" panose="02020603050405020304" pitchFamily="18" charset="0"/>
                <a:cs typeface="Times New Roman" panose="02020603050405020304" pitchFamily="18" charset="0"/>
              </a:rPr>
              <a:t>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0</a:t>
            </a:r>
            <a:r>
              <a:rPr lang="en-US" sz="1100" dirty="0" smtClean="0">
                <a:solidFill>
                  <a:schemeClr val="tx1"/>
                </a:solidFill>
                <a:latin typeface="Times New Roman" panose="02020603050405020304" pitchFamily="18" charset="0"/>
                <a:cs typeface="Times New Roman" panose="02020603050405020304" pitchFamily="18" charset="0"/>
              </a:rPr>
              <a:t>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13991</TotalTime>
  <Words>596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3580</cp:revision>
  <cp:lastPrinted>2021-07-01T03:56:27Z</cp:lastPrinted>
  <dcterms:created xsi:type="dcterms:W3CDTF">2018-03-27T06:03:00Z</dcterms:created>
  <dcterms:modified xsi:type="dcterms:W3CDTF">2025-03-05T08:00:06Z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