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602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65680544"/>
              </p:ext>
            </p:extLst>
          </p:nvPr>
        </p:nvGraphicFramePr>
        <p:xfrm>
          <a:off x="307975" y="2471152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07 марта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06 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07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осадки (дождь, снег), ночью метель, днем низовая метель. Гололед. Ветер юго-западный 9-14, ночью порывы 15-20 м/с. Температура воздуха ночью 4-6, днем 1-3 мороза.</a:t>
            </a:r>
            <a:endParaRPr lang="kk-KZ" sz="12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08 марта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07 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08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Облачно, осадки (дождь, снег),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метель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гололед. Ветер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порывы 15-20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3-5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06 марта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0847312"/>
              </p:ext>
            </p:extLst>
          </p:nvPr>
        </p:nvGraphicFramePr>
        <p:xfrm>
          <a:off x="5097016" y="4124687"/>
          <a:ext cx="4536504" cy="212964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0045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51817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8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26664</TotalTime>
  <Words>664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4779</cp:revision>
  <cp:lastPrinted>2021-07-01T03:56:27Z</cp:lastPrinted>
  <dcterms:created xsi:type="dcterms:W3CDTF">2018-03-27T06:03:00Z</dcterms:created>
  <dcterms:modified xsi:type="dcterms:W3CDTF">2025-03-06T08:30:55Z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